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8" r:id="rId2"/>
    <p:sldId id="257" r:id="rId3"/>
    <p:sldId id="256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ttz" initials="w" lastIdx="1" clrIdx="0">
    <p:extLst>
      <p:ext uri="{19B8F6BF-5375-455C-9EA6-DF929625EA0E}">
        <p15:presenceInfo xmlns:p15="http://schemas.microsoft.com/office/powerpoint/2012/main" userId="watt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D36"/>
    <a:srgbClr val="8D9393"/>
    <a:srgbClr val="524943"/>
    <a:srgbClr val="BDB4AD"/>
    <a:srgbClr val="FF00FF"/>
    <a:srgbClr val="A0AEAA"/>
    <a:srgbClr val="B2BFBB"/>
    <a:srgbClr val="B0BBB7"/>
    <a:srgbClr val="645D53"/>
    <a:srgbClr val="9DA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9" autoAdjust="0"/>
    <p:restoredTop sz="94660"/>
  </p:normalViewPr>
  <p:slideViewPr>
    <p:cSldViewPr snapToGrid="0">
      <p:cViewPr>
        <p:scale>
          <a:sx n="33" d="100"/>
          <a:sy n="33" d="100"/>
        </p:scale>
        <p:origin x="2170" y="1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D2E1F-E0EA-4066-962E-66017C03634E}" type="datetimeFigureOut">
              <a:rPr kumimoji="1" lang="ja-JP" altLang="en-US" smtClean="0"/>
              <a:t>2024/8/2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705FE-0475-4B0A-9835-CDEBF46FF5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4968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705FE-0475-4B0A-9835-CDEBF46FF57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510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5F5D12-8AA6-3FA8-CBBF-E07AEBEB4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F408857-5138-A92F-6C2B-4011AA816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487FD0-110D-86B3-A493-592EB93E1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568E-382A-47E2-8918-1D5B09E64F24}" type="datetimeFigureOut">
              <a:rPr kumimoji="1" lang="ja-JP" altLang="en-US" smtClean="0"/>
              <a:t>2024/8/2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E500B97-8F4B-EFEE-4C62-387D95E39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C94D1A-51DD-AFF1-FF8C-4F9B4F3B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2559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25E137-3C04-FEF3-15AD-FF8A068F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992EDED-4329-9A6D-84AD-CC61FB303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CE071-A58B-EA08-9BF5-19CF35F81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568E-382A-47E2-8918-1D5B09E64F24}" type="datetimeFigureOut">
              <a:rPr kumimoji="1" lang="ja-JP" altLang="en-US" smtClean="0"/>
              <a:t>2024/8/2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6A9E20-A018-F551-F1FA-8F5DF3C70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B2E7FF4-4830-5D10-653E-2BF2B3B5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23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0AEF812-C4A3-27C3-B3E7-580ACB1FCC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454B966-FA86-2600-1F47-DFF971276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01C864-2D62-B418-D35D-9BFD7EB6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568E-382A-47E2-8918-1D5B09E64F24}" type="datetimeFigureOut">
              <a:rPr kumimoji="1" lang="ja-JP" altLang="en-US" smtClean="0"/>
              <a:t>2024/8/2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444DB8-3865-9F2B-9CB7-B24885394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691F80-4E4D-0286-22FD-9AD7F1DC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62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51F0AD-268D-7969-9D66-839BDDF7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56650C-CD8D-564C-2A61-0040476DF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6B4E84-3DE7-DAB1-DC68-B451982D3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568E-382A-47E2-8918-1D5B09E64F24}" type="datetimeFigureOut">
              <a:rPr kumimoji="1" lang="ja-JP" altLang="en-US" smtClean="0"/>
              <a:t>2024/8/2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209863-04B3-268C-FFE7-F396EBA89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93F4E4-8C45-9123-7C3C-83653A2BD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6074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05C517-3336-CD23-32A9-138A306E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33A9D43-5581-99DA-5F29-9E0994661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E8E640-97B7-2D71-F539-2FC20AFB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568E-382A-47E2-8918-1D5B09E64F24}" type="datetimeFigureOut">
              <a:rPr kumimoji="1" lang="ja-JP" altLang="en-US" smtClean="0"/>
              <a:t>2024/8/2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B5C6E85-5A87-4C5B-4BAA-11FE2180B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53D203-7B65-46C5-D2C1-1A2627B7E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8340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3ECD7C-A59C-8E72-B67D-8C57F778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6E6C8A-94C0-81F4-F272-3B8DFBEEC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F948A8E-1704-881A-EAB8-77CB8FF64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10A02A3-9B0D-1BD0-DE7D-0310A2E3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568E-382A-47E2-8918-1D5B09E64F24}" type="datetimeFigureOut">
              <a:rPr kumimoji="1" lang="ja-JP" altLang="en-US" smtClean="0"/>
              <a:t>2024/8/2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194A37-CCE0-C723-47DA-F83A8182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6BE4B9B-FB52-E902-D579-33F97787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0906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08F5B2-B5B2-895A-658F-255CC5CE3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34994C-A763-A730-3A4E-EC1D293BF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0100CD2-BD54-11C4-3A09-E9162D744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221B2E6-1E55-9943-BFE9-E552249C6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837A0F5-1500-C0C8-FD47-FB53E8F4B8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F36BB33-A22F-3E66-1CE9-28A771C9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568E-382A-47E2-8918-1D5B09E64F24}" type="datetimeFigureOut">
              <a:rPr kumimoji="1" lang="ja-JP" altLang="en-US" smtClean="0"/>
              <a:t>2024/8/2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AE533B0-6D07-01D5-DE3B-23D4327A9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8A2C02D-F3FE-6A02-C8C2-66858095A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789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D48C51-0E98-2721-A170-B6740446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BDF5CEB-185F-B6D2-836E-EDBE8AFD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568E-382A-47E2-8918-1D5B09E64F24}" type="datetimeFigureOut">
              <a:rPr kumimoji="1" lang="ja-JP" altLang="en-US" smtClean="0"/>
              <a:t>2024/8/2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1B45B30-4933-2786-BAA3-2236DA1F2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9A4A111-59BB-C121-B975-B1CDA5F7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8582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778F4FC-2360-2B5F-AF9D-33D2D1C4E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568E-382A-47E2-8918-1D5B09E64F24}" type="datetimeFigureOut">
              <a:rPr kumimoji="1" lang="ja-JP" altLang="en-US" smtClean="0"/>
              <a:t>2024/8/2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87D1C4F-EBF5-D74E-CC40-BDEC09EB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F2398A-FAB4-E19E-FB5C-01ADDAA66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8886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5444E6-EBF4-40DC-0D65-E0E547880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6750C1-C767-6696-BBBE-DC0692255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679DBFE-467D-ED9A-CF20-71F382545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9416B45-BBD4-B812-DFEE-9A7A6117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568E-382A-47E2-8918-1D5B09E64F24}" type="datetimeFigureOut">
              <a:rPr kumimoji="1" lang="ja-JP" altLang="en-US" smtClean="0"/>
              <a:t>2024/8/2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D90A19C-5A6C-2591-53D2-8ABADACBC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85002F5-7F16-5470-D844-A5E8B558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80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6F2AAB-8930-884C-0365-1265726B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3568F0D-5D80-F1D2-DB0D-98EE1974BA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41639FE-BD52-7CAC-A3AA-46F064312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552E0FB-0212-3FA6-1071-BBE2A0280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568E-382A-47E2-8918-1D5B09E64F24}" type="datetimeFigureOut">
              <a:rPr kumimoji="1" lang="ja-JP" altLang="en-US" smtClean="0"/>
              <a:t>2024/8/2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27EBB3-444A-1BF1-95E6-CCC87D0B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AF5F9AC-D086-BA18-02F5-A5AF087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955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7914027-9B25-92E5-4DA6-83676BEE3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8E454B9-CAA4-79BF-F7DA-3F00161CF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7147ED-662D-E8DA-3131-F038DD6EC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D568E-382A-47E2-8918-1D5B09E64F24}" type="datetimeFigureOut">
              <a:rPr kumimoji="1" lang="ja-JP" altLang="en-US" smtClean="0"/>
              <a:t>2024/8/2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686974A-CB64-BADE-0EE2-DEB9DB0A2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85BDD48-6A04-721D-66A4-2F3AC3C24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343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7.png"/><Relationship Id="rId7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8.png"/><Relationship Id="rId10" Type="http://schemas.microsoft.com/office/2007/relationships/hdphoto" Target="../media/hdphoto6.wdp"/><Relationship Id="rId4" Type="http://schemas.microsoft.com/office/2007/relationships/hdphoto" Target="../media/hdphoto4.wdp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64.png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E6C4FB4-62B5-F61E-A078-27FF63476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948" y="350787"/>
            <a:ext cx="5795449" cy="193992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963B96-AA1B-5899-6C02-CB83A43A6912}"/>
              </a:ext>
            </a:extLst>
          </p:cNvPr>
          <p:cNvSpPr/>
          <p:nvPr/>
        </p:nvSpPr>
        <p:spPr>
          <a:xfrm>
            <a:off x="301306" y="3081893"/>
            <a:ext cx="10133813" cy="332439"/>
          </a:xfrm>
          <a:prstGeom prst="rect">
            <a:avLst/>
          </a:prstGeom>
          <a:solidFill>
            <a:srgbClr val="286A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09A31F-E82E-7DC9-EEFE-D174E23D0B68}"/>
              </a:ext>
            </a:extLst>
          </p:cNvPr>
          <p:cNvSpPr/>
          <p:nvPr/>
        </p:nvSpPr>
        <p:spPr>
          <a:xfrm>
            <a:off x="292232" y="3423091"/>
            <a:ext cx="10133814" cy="467821"/>
          </a:xfrm>
          <a:prstGeom prst="rect">
            <a:avLst/>
          </a:prstGeom>
          <a:solidFill>
            <a:srgbClr val="DCDB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E9BF491-2DC3-8125-D709-836E9EDEB5C1}"/>
              </a:ext>
            </a:extLst>
          </p:cNvPr>
          <p:cNvSpPr/>
          <p:nvPr/>
        </p:nvSpPr>
        <p:spPr>
          <a:xfrm>
            <a:off x="292231" y="3872059"/>
            <a:ext cx="10133814" cy="190707"/>
          </a:xfrm>
          <a:prstGeom prst="rect">
            <a:avLst/>
          </a:prstGeom>
          <a:solidFill>
            <a:srgbClr val="1C6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189C1C9-A46B-14E2-79DC-60C479307CC3}"/>
              </a:ext>
            </a:extLst>
          </p:cNvPr>
          <p:cNvSpPr/>
          <p:nvPr/>
        </p:nvSpPr>
        <p:spPr>
          <a:xfrm>
            <a:off x="1763565" y="2578078"/>
            <a:ext cx="45719" cy="1489074"/>
          </a:xfrm>
          <a:prstGeom prst="rect">
            <a:avLst/>
          </a:prstGeom>
          <a:solidFill>
            <a:srgbClr val="8F897D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F715570-705B-3D07-28DD-447339EA24D8}"/>
              </a:ext>
            </a:extLst>
          </p:cNvPr>
          <p:cNvSpPr/>
          <p:nvPr/>
        </p:nvSpPr>
        <p:spPr>
          <a:xfrm>
            <a:off x="3177118" y="2665429"/>
            <a:ext cx="45719" cy="1489074"/>
          </a:xfrm>
          <a:prstGeom prst="rect">
            <a:avLst/>
          </a:prstGeom>
          <a:solidFill>
            <a:srgbClr val="8F897D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D413F69-F77B-74CD-1F1D-4A956EC6CE55}"/>
              </a:ext>
            </a:extLst>
          </p:cNvPr>
          <p:cNvSpPr/>
          <p:nvPr/>
        </p:nvSpPr>
        <p:spPr>
          <a:xfrm>
            <a:off x="4590671" y="2657181"/>
            <a:ext cx="45719" cy="1489074"/>
          </a:xfrm>
          <a:prstGeom prst="rect">
            <a:avLst/>
          </a:prstGeom>
          <a:solidFill>
            <a:srgbClr val="8F897D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4AFC584-4D47-1037-8955-05AD952C4E79}"/>
              </a:ext>
            </a:extLst>
          </p:cNvPr>
          <p:cNvSpPr/>
          <p:nvPr/>
        </p:nvSpPr>
        <p:spPr>
          <a:xfrm>
            <a:off x="6048708" y="2665429"/>
            <a:ext cx="45719" cy="1489074"/>
          </a:xfrm>
          <a:prstGeom prst="rect">
            <a:avLst/>
          </a:prstGeom>
          <a:solidFill>
            <a:srgbClr val="8F897D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C47F408-E53B-D870-9619-E7DBE37DDBE3}"/>
              </a:ext>
            </a:extLst>
          </p:cNvPr>
          <p:cNvSpPr/>
          <p:nvPr/>
        </p:nvSpPr>
        <p:spPr>
          <a:xfrm>
            <a:off x="8946305" y="2616541"/>
            <a:ext cx="45719" cy="1489074"/>
          </a:xfrm>
          <a:prstGeom prst="rect">
            <a:avLst/>
          </a:prstGeom>
          <a:solidFill>
            <a:srgbClr val="8F897D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C74CF5D-65FC-50BF-EAD3-C55FCB7AE52F}"/>
              </a:ext>
            </a:extLst>
          </p:cNvPr>
          <p:cNvSpPr txBox="1"/>
          <p:nvPr/>
        </p:nvSpPr>
        <p:spPr>
          <a:xfrm>
            <a:off x="6720842" y="3442104"/>
            <a:ext cx="2926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500" b="1" dirty="0" err="1">
                <a:solidFill>
                  <a:srgbClr val="1C659C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FanilyMart</a:t>
            </a:r>
            <a:endParaRPr kumimoji="1" lang="ja-JP" altLang="en-US" sz="2500" b="1" dirty="0">
              <a:solidFill>
                <a:srgbClr val="1C659C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0DD2027-7F0E-0B07-88E1-222A818B8CD0}"/>
              </a:ext>
            </a:extLst>
          </p:cNvPr>
          <p:cNvSpPr/>
          <p:nvPr/>
        </p:nvSpPr>
        <p:spPr>
          <a:xfrm>
            <a:off x="301305" y="4144283"/>
            <a:ext cx="10133814" cy="656558"/>
          </a:xfrm>
          <a:prstGeom prst="rect">
            <a:avLst/>
          </a:prstGeom>
          <a:solidFill>
            <a:srgbClr val="9D96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22EE620-29CF-40D9-C1B3-0E1D18D368E9}"/>
              </a:ext>
            </a:extLst>
          </p:cNvPr>
          <p:cNvSpPr/>
          <p:nvPr/>
        </p:nvSpPr>
        <p:spPr>
          <a:xfrm>
            <a:off x="290167" y="4015573"/>
            <a:ext cx="10133814" cy="1715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B10D8F0-6300-AE3B-2612-16B3CDAA97CD}"/>
              </a:ext>
            </a:extLst>
          </p:cNvPr>
          <p:cNvSpPr/>
          <p:nvPr/>
        </p:nvSpPr>
        <p:spPr>
          <a:xfrm>
            <a:off x="2542589" y="4105615"/>
            <a:ext cx="45719" cy="7695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D332BF4-0AA2-DB2E-BA33-8CD98AED5F35}"/>
              </a:ext>
            </a:extLst>
          </p:cNvPr>
          <p:cNvSpPr/>
          <p:nvPr/>
        </p:nvSpPr>
        <p:spPr>
          <a:xfrm>
            <a:off x="3932665" y="4079263"/>
            <a:ext cx="45719" cy="7695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2BAD985-61CA-84E0-BD88-C624E4556A6F}"/>
              </a:ext>
            </a:extLst>
          </p:cNvPr>
          <p:cNvSpPr/>
          <p:nvPr/>
        </p:nvSpPr>
        <p:spPr>
          <a:xfrm>
            <a:off x="5354935" y="4129555"/>
            <a:ext cx="45719" cy="7695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541EB3D-4099-4898-6E14-82B97823E599}"/>
              </a:ext>
            </a:extLst>
          </p:cNvPr>
          <p:cNvSpPr/>
          <p:nvPr/>
        </p:nvSpPr>
        <p:spPr>
          <a:xfrm>
            <a:off x="6803733" y="4138932"/>
            <a:ext cx="45719" cy="7695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CFF1918-FCC9-856C-5EE7-AFA70AD731B8}"/>
              </a:ext>
            </a:extLst>
          </p:cNvPr>
          <p:cNvSpPr/>
          <p:nvPr/>
        </p:nvSpPr>
        <p:spPr>
          <a:xfrm>
            <a:off x="8236344" y="4137081"/>
            <a:ext cx="45719" cy="7695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AFCEB25-A5D6-6547-D168-8FF9EE1B68A7}"/>
              </a:ext>
            </a:extLst>
          </p:cNvPr>
          <p:cNvSpPr/>
          <p:nvPr/>
        </p:nvSpPr>
        <p:spPr>
          <a:xfrm>
            <a:off x="9709544" y="4156386"/>
            <a:ext cx="45719" cy="7695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4FDA420-4890-91D1-B214-772DE318DD71}"/>
              </a:ext>
            </a:extLst>
          </p:cNvPr>
          <p:cNvSpPr/>
          <p:nvPr/>
        </p:nvSpPr>
        <p:spPr>
          <a:xfrm>
            <a:off x="1072573" y="4087791"/>
            <a:ext cx="45719" cy="7695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5C4BF0A-31E7-99B1-ABF8-E83AA42193F1}"/>
              </a:ext>
            </a:extLst>
          </p:cNvPr>
          <p:cNvSpPr/>
          <p:nvPr/>
        </p:nvSpPr>
        <p:spPr>
          <a:xfrm>
            <a:off x="333747" y="4779613"/>
            <a:ext cx="10133814" cy="1563314"/>
          </a:xfrm>
          <a:prstGeom prst="rect">
            <a:avLst/>
          </a:prstGeom>
          <a:gradFill>
            <a:gsLst>
              <a:gs pos="0">
                <a:srgbClr val="AA874D"/>
              </a:gs>
              <a:gs pos="22000">
                <a:srgbClr val="C3A87B"/>
              </a:gs>
              <a:gs pos="78000">
                <a:srgbClr val="51524E"/>
              </a:gs>
              <a:gs pos="100000">
                <a:srgbClr val="5152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188CB43-6BCF-BED7-8D7C-9340B100D627}"/>
              </a:ext>
            </a:extLst>
          </p:cNvPr>
          <p:cNvSpPr/>
          <p:nvPr/>
        </p:nvSpPr>
        <p:spPr>
          <a:xfrm>
            <a:off x="1743263" y="4779613"/>
            <a:ext cx="45719" cy="1489074"/>
          </a:xfrm>
          <a:prstGeom prst="rect">
            <a:avLst/>
          </a:prstGeom>
          <a:solidFill>
            <a:srgbClr val="8F897D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40CBC8EB-01DA-4A7F-3393-BB7973BEDF82}"/>
              </a:ext>
            </a:extLst>
          </p:cNvPr>
          <p:cNvSpPr/>
          <p:nvPr/>
        </p:nvSpPr>
        <p:spPr>
          <a:xfrm>
            <a:off x="4730225" y="4779613"/>
            <a:ext cx="898415" cy="1489074"/>
          </a:xfrm>
          <a:prstGeom prst="rect">
            <a:avLst/>
          </a:prstGeom>
          <a:solidFill>
            <a:srgbClr val="8F897D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8592AF0-92EA-8BD7-E519-D2E2A1B5A7DB}"/>
              </a:ext>
            </a:extLst>
          </p:cNvPr>
          <p:cNvSpPr/>
          <p:nvPr/>
        </p:nvSpPr>
        <p:spPr>
          <a:xfrm>
            <a:off x="7771379" y="4822462"/>
            <a:ext cx="45719" cy="1489074"/>
          </a:xfrm>
          <a:prstGeom prst="rect">
            <a:avLst/>
          </a:prstGeom>
          <a:solidFill>
            <a:srgbClr val="8F897D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6AE1A4F-19FF-2F4A-2864-E6C130CB0AC7}"/>
              </a:ext>
            </a:extLst>
          </p:cNvPr>
          <p:cNvSpPr/>
          <p:nvPr/>
        </p:nvSpPr>
        <p:spPr>
          <a:xfrm>
            <a:off x="9192644" y="4809600"/>
            <a:ext cx="45719" cy="1489074"/>
          </a:xfrm>
          <a:prstGeom prst="rect">
            <a:avLst/>
          </a:prstGeom>
          <a:solidFill>
            <a:srgbClr val="8F897D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9171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12183F8-0E3A-A848-3E9F-30986859E139}"/>
              </a:ext>
            </a:extLst>
          </p:cNvPr>
          <p:cNvSpPr/>
          <p:nvPr/>
        </p:nvSpPr>
        <p:spPr>
          <a:xfrm>
            <a:off x="6519896" y="163249"/>
            <a:ext cx="3639313" cy="2052828"/>
          </a:xfrm>
          <a:prstGeom prst="rect">
            <a:avLst/>
          </a:prstGeom>
          <a:solidFill>
            <a:srgbClr val="9CB5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FC118AF-2BB4-1C93-2928-3F2B4B3B4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9665" y="163249"/>
            <a:ext cx="5735908" cy="635450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6C324F0-8DD3-F672-5EDD-AB004F879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424" y="-2418950"/>
            <a:ext cx="550641" cy="86751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99322BC-FDB8-110E-42AE-F848A393F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59065" y="-2418949"/>
            <a:ext cx="537789" cy="86751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E0D47D-E1EC-758B-9476-245390C12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994" y="-2418951"/>
            <a:ext cx="550641" cy="86751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EC9262C-477F-EC91-CE04-019EB9435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70635" y="-2418950"/>
            <a:ext cx="537789" cy="86751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2A4E63B-F2B1-F14B-E630-DAFE0EEA0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564" y="-2418951"/>
            <a:ext cx="550641" cy="86751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B7791C0-1F2C-0A19-CAC7-F92CF11DD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482205" y="-2418950"/>
            <a:ext cx="537789" cy="86751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2064A89-3AFD-4AF2-72EA-EA3AE6E5B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986" y="-2418952"/>
            <a:ext cx="550641" cy="86751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E0F013A-AFED-DB19-36C8-6F8856A81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06627" y="-2418951"/>
            <a:ext cx="537789" cy="86751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5BF0C98-54EB-D24F-2D4A-2C7E1CF8E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975" y="-2418953"/>
            <a:ext cx="550641" cy="86751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AE91101C-3ACA-88A9-273C-4E2E8CA80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36616" y="-2418952"/>
            <a:ext cx="537789" cy="86751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9DD02AA7-1BAA-537E-8196-95EDF54AAF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0788759" y="-1553999"/>
            <a:ext cx="537789" cy="78982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E006A7DB-8716-995B-CBA8-43EDBB146D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1323764" y="-1556565"/>
            <a:ext cx="552032" cy="789829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7182E89-4C23-8527-3C2A-1450F4A51F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1870068" y="-1553999"/>
            <a:ext cx="537789" cy="789829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22B15EBA-D63C-35B6-28CA-3F823D3B56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2405073" y="-1556565"/>
            <a:ext cx="552032" cy="789829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80C92E74-8C23-E33C-37A8-D4661A49AE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2945111" y="-1553999"/>
            <a:ext cx="537789" cy="78982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D47A39B8-2CD7-328D-5A4E-F476C7A38B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3480116" y="-1556565"/>
            <a:ext cx="552032" cy="789829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4C15C2B5-0888-F6F1-2B0A-27286EF1F1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4031453" y="-1553999"/>
            <a:ext cx="537789" cy="78982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37091B42-1213-F6AA-105C-12B35EE1BD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4566458" y="-1556565"/>
            <a:ext cx="552032" cy="789829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02357A0D-D7F9-E48A-5D39-9FE374CB95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5119188" y="-1553999"/>
            <a:ext cx="537789" cy="789829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2A5320A2-D040-DD1D-5A18-15DA0754B0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5654193" y="-1556565"/>
            <a:ext cx="552032" cy="789829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49A7A42A-716D-2256-3E83-DF4803DF64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0788759" y="-771866"/>
            <a:ext cx="537789" cy="789829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7FCFA8B7-BD73-E0AE-7CAA-41BBA71E40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1323764" y="-774432"/>
            <a:ext cx="552032" cy="789829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2E9BE0BE-47B2-6687-A1C5-3F53A44023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1870068" y="-771866"/>
            <a:ext cx="537789" cy="789829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029BFFC8-1C2C-B10C-BD61-722F9DDB10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2405073" y="-774432"/>
            <a:ext cx="552032" cy="789829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B33F4EE9-A742-3413-414A-8F48F32CD8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2945111" y="-771866"/>
            <a:ext cx="537789" cy="789829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C465E251-5657-2013-909B-D5CD9CE247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3480116" y="-774432"/>
            <a:ext cx="552032" cy="789829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375BE92-3BA5-B315-E1B7-9851AB7904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4031453" y="-771866"/>
            <a:ext cx="537789" cy="78982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6CAC5A61-0921-97A1-CB34-EDD1D61879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4566458" y="-774432"/>
            <a:ext cx="552032" cy="789829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798EC790-5A4F-37CC-1912-A980F84F6C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5119188" y="-771866"/>
            <a:ext cx="537789" cy="789829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374018DF-67E7-725F-8703-E30E3251BF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5654193" y="-774432"/>
            <a:ext cx="552032" cy="789829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075F2A84-0E0E-CD35-0199-1D4B8F84FC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0788759" y="2566"/>
            <a:ext cx="537789" cy="789829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4ABC3BAE-176B-086F-CDC6-182B6DD9D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1323764" y="0"/>
            <a:ext cx="552032" cy="789829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9F9B351C-17DA-49D1-3A72-E5B0F0D98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1870068" y="2566"/>
            <a:ext cx="537789" cy="789829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9A2ED00F-30EE-8294-C1CF-1A6233AF9D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2405073" y="0"/>
            <a:ext cx="552032" cy="789829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B3C8D4AB-DA6A-4E60-E964-4C15598263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2945111" y="2566"/>
            <a:ext cx="537789" cy="789829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D5356BA8-3DF5-234E-F3E2-A4780A961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3480116" y="0"/>
            <a:ext cx="552032" cy="789829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9A0ED727-6A85-38D3-8F6B-73EC493778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4031453" y="2566"/>
            <a:ext cx="537789" cy="789829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5E05A6EF-0424-8BF1-928F-B1E53A97E1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4566458" y="0"/>
            <a:ext cx="552032" cy="789829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2769AB9C-8C25-3838-B23E-59820FBC5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5119188" y="2566"/>
            <a:ext cx="537789" cy="789829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723789D3-41A3-A452-9874-FB8E6C70A3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5654193" y="0"/>
            <a:ext cx="552032" cy="789829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7BF03D86-07CF-BF4A-BDDB-05D86C03D1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0788759" y="764170"/>
            <a:ext cx="537789" cy="789829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3902F8E2-381A-0C67-7722-70E811657F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1323764" y="761604"/>
            <a:ext cx="552032" cy="789829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36DF809A-6BD9-2D1C-9A85-0517655E4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1870068" y="764170"/>
            <a:ext cx="537789" cy="789829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C938B971-E0BE-CE33-2BC4-CC8D08E8C7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2405073" y="761604"/>
            <a:ext cx="552032" cy="789829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2697E7CF-C8B9-6E5C-DB86-53E8DD7E50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2945111" y="764170"/>
            <a:ext cx="537789" cy="789829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91E15968-868A-A26F-720D-BD0E098595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3480116" y="761604"/>
            <a:ext cx="552032" cy="789829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781C8388-27ED-DD32-C16D-D893061DBF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4031453" y="764170"/>
            <a:ext cx="537789" cy="789829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954C78B2-8FDA-900C-F7E6-B100CFFED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4566458" y="761604"/>
            <a:ext cx="552032" cy="789829"/>
          </a:xfrm>
          <a:prstGeom prst="rect">
            <a:avLst/>
          </a:prstGeom>
        </p:spPr>
      </p:pic>
      <p:pic>
        <p:nvPicPr>
          <p:cNvPr id="65" name="図 64">
            <a:extLst>
              <a:ext uri="{FF2B5EF4-FFF2-40B4-BE49-F238E27FC236}">
                <a16:creationId xmlns:a16="http://schemas.microsoft.com/office/drawing/2014/main" id="{DAFE52A5-9AD8-A2C6-CDA4-B1F1060622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5119188" y="764170"/>
            <a:ext cx="537789" cy="789829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9D057035-7B4D-8C77-AE50-86C4B42D8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5654193" y="761604"/>
            <a:ext cx="552032" cy="789829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12E5A4A1-6332-3AAC-6756-36D529CE97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0788759" y="1528340"/>
            <a:ext cx="537789" cy="789829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1A222302-1899-63DD-7D2C-41749C238E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1323764" y="1525774"/>
            <a:ext cx="552032" cy="789829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C8B7D054-3D4C-6DEC-6DC6-5D9A5CAEC4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1870068" y="1528340"/>
            <a:ext cx="537789" cy="789829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E623F809-130C-3B66-59C1-1EB086527E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2405073" y="1525774"/>
            <a:ext cx="552032" cy="789829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6879F28B-AF14-F37C-3111-1539F2C482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2945111" y="1528340"/>
            <a:ext cx="537789" cy="789829"/>
          </a:xfrm>
          <a:prstGeom prst="rect">
            <a:avLst/>
          </a:prstGeom>
        </p:spPr>
      </p:pic>
      <p:pic>
        <p:nvPicPr>
          <p:cNvPr id="74" name="図 73">
            <a:extLst>
              <a:ext uri="{FF2B5EF4-FFF2-40B4-BE49-F238E27FC236}">
                <a16:creationId xmlns:a16="http://schemas.microsoft.com/office/drawing/2014/main" id="{F2C936EA-A671-20A2-D75F-0BF90C82C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3480116" y="1525774"/>
            <a:ext cx="552032" cy="789829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D3B07D58-FFD2-393E-569E-0184A1A8E4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4031453" y="1528340"/>
            <a:ext cx="537789" cy="789829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FE70D7B3-54B8-5E35-AEA9-5AD7A5D2B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4566458" y="1525774"/>
            <a:ext cx="552032" cy="789829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D33586FC-7EA4-1017-0AFA-C6401A86EC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5119188" y="1528340"/>
            <a:ext cx="537789" cy="789829"/>
          </a:xfrm>
          <a:prstGeom prst="rect">
            <a:avLst/>
          </a:prstGeom>
        </p:spPr>
      </p:pic>
      <p:pic>
        <p:nvPicPr>
          <p:cNvPr id="78" name="図 77">
            <a:extLst>
              <a:ext uri="{FF2B5EF4-FFF2-40B4-BE49-F238E27FC236}">
                <a16:creationId xmlns:a16="http://schemas.microsoft.com/office/drawing/2014/main" id="{D5054F82-1DA9-9A53-CA17-E1724D3C8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5654193" y="1525774"/>
            <a:ext cx="552032" cy="789829"/>
          </a:xfrm>
          <a:prstGeom prst="rect">
            <a:avLst/>
          </a:prstGeom>
        </p:spPr>
      </p:pic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46665AE7-8AFD-232A-7E62-A7B0E4152E41}"/>
              </a:ext>
            </a:extLst>
          </p:cNvPr>
          <p:cNvSpPr/>
          <p:nvPr/>
        </p:nvSpPr>
        <p:spPr>
          <a:xfrm>
            <a:off x="6616851" y="163249"/>
            <a:ext cx="1005840" cy="1932432"/>
          </a:xfrm>
          <a:prstGeom prst="rect">
            <a:avLst/>
          </a:prstGeom>
          <a:gradFill>
            <a:gsLst>
              <a:gs pos="43000">
                <a:srgbClr val="0C534D"/>
              </a:gs>
              <a:gs pos="0">
                <a:srgbClr val="63AEC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C167D443-6CE2-BB46-2B8F-2BB15003C344}"/>
              </a:ext>
            </a:extLst>
          </p:cNvPr>
          <p:cNvSpPr/>
          <p:nvPr/>
        </p:nvSpPr>
        <p:spPr>
          <a:xfrm>
            <a:off x="7670702" y="163249"/>
            <a:ext cx="1005840" cy="1932432"/>
          </a:xfrm>
          <a:prstGeom prst="rect">
            <a:avLst/>
          </a:prstGeom>
          <a:gradFill>
            <a:gsLst>
              <a:gs pos="63000">
                <a:srgbClr val="0C534D"/>
              </a:gs>
              <a:gs pos="0">
                <a:srgbClr val="63AEC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0B1D1462-D0B0-C90C-E434-F9106F2EE047}"/>
              </a:ext>
            </a:extLst>
          </p:cNvPr>
          <p:cNvSpPr/>
          <p:nvPr/>
        </p:nvSpPr>
        <p:spPr>
          <a:xfrm>
            <a:off x="8724553" y="163249"/>
            <a:ext cx="1325510" cy="1932432"/>
          </a:xfrm>
          <a:prstGeom prst="rect">
            <a:avLst/>
          </a:prstGeom>
          <a:gradFill>
            <a:gsLst>
              <a:gs pos="16000">
                <a:srgbClr val="0C534D"/>
              </a:gs>
              <a:gs pos="0">
                <a:srgbClr val="63AEC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068AC21-9A4B-FBBB-DE31-455B130826D6}"/>
              </a:ext>
            </a:extLst>
          </p:cNvPr>
          <p:cNvSpPr/>
          <p:nvPr/>
        </p:nvSpPr>
        <p:spPr>
          <a:xfrm>
            <a:off x="5454151" y="3429000"/>
            <a:ext cx="1283698" cy="1319884"/>
          </a:xfrm>
          <a:prstGeom prst="rect">
            <a:avLst/>
          </a:prstGeom>
          <a:solidFill>
            <a:srgbClr val="A1A8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360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草のテクスチャ">
            <a:extLst>
              <a:ext uri="{FF2B5EF4-FFF2-40B4-BE49-F238E27FC236}">
                <a16:creationId xmlns:a16="http://schemas.microsoft.com/office/drawing/2014/main" id="{623680D2-5AF0-B3CC-0243-7CB9B3E3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209" y="1395166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草のテクスチャ">
            <a:extLst>
              <a:ext uri="{FF2B5EF4-FFF2-40B4-BE49-F238E27FC236}">
                <a16:creationId xmlns:a16="http://schemas.microsoft.com/office/drawing/2014/main" id="{9677B2E0-F9E9-44C0-6791-DC782D25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983" y="1395166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草のテクスチャ">
            <a:extLst>
              <a:ext uri="{FF2B5EF4-FFF2-40B4-BE49-F238E27FC236}">
                <a16:creationId xmlns:a16="http://schemas.microsoft.com/office/drawing/2014/main" id="{84E54D30-8982-EA8E-4276-FF41611B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757" y="1395166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草のテクスチャ">
            <a:extLst>
              <a:ext uri="{FF2B5EF4-FFF2-40B4-BE49-F238E27FC236}">
                <a16:creationId xmlns:a16="http://schemas.microsoft.com/office/drawing/2014/main" id="{2E2E5C78-8A80-700F-88AC-C23CDD626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31" y="1395166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草のテクスチャ">
            <a:extLst>
              <a:ext uri="{FF2B5EF4-FFF2-40B4-BE49-F238E27FC236}">
                <a16:creationId xmlns:a16="http://schemas.microsoft.com/office/drawing/2014/main" id="{1C374816-9A72-3F48-FDCC-119C8F4EF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209" y="2789940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草のテクスチャ">
            <a:extLst>
              <a:ext uri="{FF2B5EF4-FFF2-40B4-BE49-F238E27FC236}">
                <a16:creationId xmlns:a16="http://schemas.microsoft.com/office/drawing/2014/main" id="{217CDCCA-B5D4-459B-26D3-47803C2A6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983" y="2789940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草のテクスチャ">
            <a:extLst>
              <a:ext uri="{FF2B5EF4-FFF2-40B4-BE49-F238E27FC236}">
                <a16:creationId xmlns:a16="http://schemas.microsoft.com/office/drawing/2014/main" id="{B2E53EA2-106D-5F08-0EA2-E74738DA1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757" y="2790136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草のテクスチャ">
            <a:extLst>
              <a:ext uri="{FF2B5EF4-FFF2-40B4-BE49-F238E27FC236}">
                <a16:creationId xmlns:a16="http://schemas.microsoft.com/office/drawing/2014/main" id="{2A1F8F38-C57C-C591-3307-185301801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31" y="2789940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草のテクスチャ">
            <a:extLst>
              <a:ext uri="{FF2B5EF4-FFF2-40B4-BE49-F238E27FC236}">
                <a16:creationId xmlns:a16="http://schemas.microsoft.com/office/drawing/2014/main" id="{1B65E2B4-11A6-6AFF-EF77-B0BB02352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209" y="196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草のテクスチャ">
            <a:extLst>
              <a:ext uri="{FF2B5EF4-FFF2-40B4-BE49-F238E27FC236}">
                <a16:creationId xmlns:a16="http://schemas.microsoft.com/office/drawing/2014/main" id="{74E52739-77D0-9846-28CE-929B3C28E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782" y="0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草のテクスチャ">
            <a:extLst>
              <a:ext uri="{FF2B5EF4-FFF2-40B4-BE49-F238E27FC236}">
                <a16:creationId xmlns:a16="http://schemas.microsoft.com/office/drawing/2014/main" id="{0500A418-7302-5C50-933F-EC7CD115D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355" y="0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草のテクスチャ">
            <a:extLst>
              <a:ext uri="{FF2B5EF4-FFF2-40B4-BE49-F238E27FC236}">
                <a16:creationId xmlns:a16="http://schemas.microsoft.com/office/drawing/2014/main" id="{1711CEE5-2C80-0A8B-3F8C-AED370908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31" y="0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草のテクスチャ">
            <a:extLst>
              <a:ext uri="{FF2B5EF4-FFF2-40B4-BE49-F238E27FC236}">
                <a16:creationId xmlns:a16="http://schemas.microsoft.com/office/drawing/2014/main" id="{D01479A8-216C-1DEF-255F-118231795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209" y="4184714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草のテクスチャ">
            <a:extLst>
              <a:ext uri="{FF2B5EF4-FFF2-40B4-BE49-F238E27FC236}">
                <a16:creationId xmlns:a16="http://schemas.microsoft.com/office/drawing/2014/main" id="{2D32630C-FC9D-16B5-A599-0EE5BFA38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782" y="4184518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草のテクスチャ">
            <a:extLst>
              <a:ext uri="{FF2B5EF4-FFF2-40B4-BE49-F238E27FC236}">
                <a16:creationId xmlns:a16="http://schemas.microsoft.com/office/drawing/2014/main" id="{330BA036-CD85-D9CA-1E62-FE0B4C863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355" y="4184518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草のテクスチャ">
            <a:extLst>
              <a:ext uri="{FF2B5EF4-FFF2-40B4-BE49-F238E27FC236}">
                <a16:creationId xmlns:a16="http://schemas.microsoft.com/office/drawing/2014/main" id="{2B3BBF0F-A0BF-88FC-2D11-38795D67D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31" y="4184518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F6581974-1FC7-5165-027B-19299A192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saturation sat="54000"/>
                    </a14:imgEffect>
                    <a14:imgEffect>
                      <a14:brightnessContrast bright="-20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209" y="5572849"/>
            <a:ext cx="3916064" cy="2697199"/>
          </a:xfrm>
          <a:prstGeom prst="rect">
            <a:avLst/>
          </a:prstGeom>
        </p:spPr>
      </p:pic>
      <p:pic>
        <p:nvPicPr>
          <p:cNvPr id="1026" name="図 1025">
            <a:extLst>
              <a:ext uri="{FF2B5EF4-FFF2-40B4-BE49-F238E27FC236}">
                <a16:creationId xmlns:a16="http://schemas.microsoft.com/office/drawing/2014/main" id="{AD204E01-56DC-35DC-429A-29B693B13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saturation sat="54000"/>
                    </a14:imgEffect>
                    <a14:imgEffect>
                      <a14:brightnessContrast bright="-20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91240" y="5579292"/>
            <a:ext cx="3916064" cy="2697200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6C4D3E8E-EA2E-AD6D-EB1B-8D7B1CFE5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saturation sat="54000"/>
                    </a14:imgEffect>
                    <a14:imgEffect>
                      <a14:brightnessContrast bright="-20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8821" y="905247"/>
            <a:ext cx="1958032" cy="16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15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8CAD53-21A6-7343-D003-78A1E64CA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0008" y="0"/>
            <a:ext cx="7513320" cy="316265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6F45A8D-C154-1466-6885-EFF921E17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28366" r="51582" b="16420"/>
          <a:stretch/>
        </p:blipFill>
        <p:spPr>
          <a:xfrm>
            <a:off x="293785" y="153971"/>
            <a:ext cx="4734046" cy="361130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B0477CA-A06A-1D80-3BD3-886675886B96}"/>
              </a:ext>
            </a:extLst>
          </p:cNvPr>
          <p:cNvSpPr/>
          <p:nvPr/>
        </p:nvSpPr>
        <p:spPr>
          <a:xfrm>
            <a:off x="6388608" y="541116"/>
            <a:ext cx="5291372" cy="5668190"/>
          </a:xfrm>
          <a:prstGeom prst="rect">
            <a:avLst/>
          </a:prstGeom>
          <a:solidFill>
            <a:srgbClr val="BA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CBD44F5-25BF-8E28-F6B4-75CF80742B89}"/>
              </a:ext>
            </a:extLst>
          </p:cNvPr>
          <p:cNvCxnSpPr>
            <a:cxnSpLocks/>
          </p:cNvCxnSpPr>
          <p:nvPr/>
        </p:nvCxnSpPr>
        <p:spPr>
          <a:xfrm>
            <a:off x="6112808" y="4707635"/>
            <a:ext cx="5706298" cy="0"/>
          </a:xfrm>
          <a:prstGeom prst="line">
            <a:avLst/>
          </a:prstGeom>
          <a:ln w="12700">
            <a:solidFill>
              <a:srgbClr val="5BA9C5"/>
            </a:solidFill>
          </a:ln>
          <a:effectLst>
            <a:glow rad="38100">
              <a:srgbClr val="9ACADB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DCE1692-AF64-7A67-BF36-0795B2D0B5A9}"/>
              </a:ext>
            </a:extLst>
          </p:cNvPr>
          <p:cNvCxnSpPr>
            <a:cxnSpLocks/>
          </p:cNvCxnSpPr>
          <p:nvPr/>
        </p:nvCxnSpPr>
        <p:spPr>
          <a:xfrm>
            <a:off x="5983268" y="3938015"/>
            <a:ext cx="5835838" cy="0"/>
          </a:xfrm>
          <a:prstGeom prst="line">
            <a:avLst/>
          </a:prstGeom>
          <a:ln w="12700">
            <a:solidFill>
              <a:srgbClr val="5BA9C5"/>
            </a:solidFill>
          </a:ln>
          <a:effectLst>
            <a:glow rad="38100">
              <a:srgbClr val="9ACADB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47821AA-943E-E8DF-9A45-559ABBB6C779}"/>
              </a:ext>
            </a:extLst>
          </p:cNvPr>
          <p:cNvSpPr/>
          <p:nvPr/>
        </p:nvSpPr>
        <p:spPr>
          <a:xfrm>
            <a:off x="7626541" y="2934814"/>
            <a:ext cx="531954" cy="654859"/>
          </a:xfrm>
          <a:prstGeom prst="rect">
            <a:avLst/>
          </a:prstGeom>
          <a:gradFill>
            <a:gsLst>
              <a:gs pos="0">
                <a:srgbClr val="7F9EB0"/>
              </a:gs>
              <a:gs pos="53000">
                <a:srgbClr val="778A96"/>
              </a:gs>
              <a:gs pos="100000">
                <a:srgbClr val="72889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A03301F-3C6C-153C-F140-314DFFE33568}"/>
              </a:ext>
            </a:extLst>
          </p:cNvPr>
          <p:cNvSpPr/>
          <p:nvPr/>
        </p:nvSpPr>
        <p:spPr>
          <a:xfrm>
            <a:off x="7043911" y="2934814"/>
            <a:ext cx="582629" cy="654859"/>
          </a:xfrm>
          <a:prstGeom prst="rect">
            <a:avLst/>
          </a:prstGeom>
          <a:gradFill>
            <a:gsLst>
              <a:gs pos="0">
                <a:srgbClr val="90B1C4"/>
              </a:gs>
              <a:gs pos="100000">
                <a:srgbClr val="8EAAB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EFBF70E-43A4-A3C6-B75B-C34484AD9F3A}"/>
              </a:ext>
            </a:extLst>
          </p:cNvPr>
          <p:cNvSpPr/>
          <p:nvPr/>
        </p:nvSpPr>
        <p:spPr>
          <a:xfrm>
            <a:off x="6998191" y="2934813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68A3652-53FC-21AC-B055-B1CE3AFE3783}"/>
              </a:ext>
            </a:extLst>
          </p:cNvPr>
          <p:cNvSpPr/>
          <p:nvPr/>
        </p:nvSpPr>
        <p:spPr>
          <a:xfrm rot="5400000">
            <a:off x="7555482" y="2331800"/>
            <a:ext cx="45719" cy="1160305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932411A-EA05-1E1F-79D0-D5E38BDB8842}"/>
              </a:ext>
            </a:extLst>
          </p:cNvPr>
          <p:cNvSpPr/>
          <p:nvPr/>
        </p:nvSpPr>
        <p:spPr>
          <a:xfrm rot="5400000">
            <a:off x="7555481" y="2978678"/>
            <a:ext cx="45719" cy="1160305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24" name="正方形/長方形 1023">
            <a:extLst>
              <a:ext uri="{FF2B5EF4-FFF2-40B4-BE49-F238E27FC236}">
                <a16:creationId xmlns:a16="http://schemas.microsoft.com/office/drawing/2014/main" id="{8F485AD5-8948-FB9D-8072-C32B34A883CF}"/>
              </a:ext>
            </a:extLst>
          </p:cNvPr>
          <p:cNvSpPr/>
          <p:nvPr/>
        </p:nvSpPr>
        <p:spPr>
          <a:xfrm>
            <a:off x="7603681" y="2926831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25" name="正方形/長方形 1024">
            <a:extLst>
              <a:ext uri="{FF2B5EF4-FFF2-40B4-BE49-F238E27FC236}">
                <a16:creationId xmlns:a16="http://schemas.microsoft.com/office/drawing/2014/main" id="{FFFA83B3-AA10-B26B-72D2-310CAD5786AF}"/>
              </a:ext>
            </a:extLst>
          </p:cNvPr>
          <p:cNvSpPr/>
          <p:nvPr/>
        </p:nvSpPr>
        <p:spPr>
          <a:xfrm>
            <a:off x="8112774" y="2903971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28" name="正方形/長方形 1027">
            <a:extLst>
              <a:ext uri="{FF2B5EF4-FFF2-40B4-BE49-F238E27FC236}">
                <a16:creationId xmlns:a16="http://schemas.microsoft.com/office/drawing/2014/main" id="{6AFC6318-D230-492D-527C-315BCC46BF54}"/>
              </a:ext>
            </a:extLst>
          </p:cNvPr>
          <p:cNvSpPr/>
          <p:nvPr/>
        </p:nvSpPr>
        <p:spPr>
          <a:xfrm>
            <a:off x="9273079" y="2947443"/>
            <a:ext cx="531954" cy="654859"/>
          </a:xfrm>
          <a:prstGeom prst="rect">
            <a:avLst/>
          </a:prstGeom>
          <a:gradFill>
            <a:gsLst>
              <a:gs pos="0">
                <a:srgbClr val="7F9EB0"/>
              </a:gs>
              <a:gs pos="53000">
                <a:srgbClr val="778A96"/>
              </a:gs>
              <a:gs pos="100000">
                <a:srgbClr val="72889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9" name="正方形/長方形 1028">
            <a:extLst>
              <a:ext uri="{FF2B5EF4-FFF2-40B4-BE49-F238E27FC236}">
                <a16:creationId xmlns:a16="http://schemas.microsoft.com/office/drawing/2014/main" id="{A04E82FF-23E1-BA87-28FA-587BC493F158}"/>
              </a:ext>
            </a:extLst>
          </p:cNvPr>
          <p:cNvSpPr/>
          <p:nvPr/>
        </p:nvSpPr>
        <p:spPr>
          <a:xfrm>
            <a:off x="8690449" y="2947443"/>
            <a:ext cx="582629" cy="654859"/>
          </a:xfrm>
          <a:prstGeom prst="rect">
            <a:avLst/>
          </a:prstGeom>
          <a:gradFill>
            <a:gsLst>
              <a:gs pos="0">
                <a:srgbClr val="90B1C4"/>
              </a:gs>
              <a:gs pos="100000">
                <a:srgbClr val="8EAAB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0" name="正方形/長方形 1029">
            <a:extLst>
              <a:ext uri="{FF2B5EF4-FFF2-40B4-BE49-F238E27FC236}">
                <a16:creationId xmlns:a16="http://schemas.microsoft.com/office/drawing/2014/main" id="{CB2B78F9-1677-D3B5-1FF2-E9C74DBEDD1D}"/>
              </a:ext>
            </a:extLst>
          </p:cNvPr>
          <p:cNvSpPr/>
          <p:nvPr/>
        </p:nvSpPr>
        <p:spPr>
          <a:xfrm>
            <a:off x="8644729" y="2947442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C7D2CAED-82C5-64F6-3575-65654B7677FB}"/>
              </a:ext>
            </a:extLst>
          </p:cNvPr>
          <p:cNvSpPr/>
          <p:nvPr/>
        </p:nvSpPr>
        <p:spPr>
          <a:xfrm rot="5400000">
            <a:off x="9202019" y="2344429"/>
            <a:ext cx="45719" cy="1160305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2" name="正方形/長方形 1031">
            <a:extLst>
              <a:ext uri="{FF2B5EF4-FFF2-40B4-BE49-F238E27FC236}">
                <a16:creationId xmlns:a16="http://schemas.microsoft.com/office/drawing/2014/main" id="{13146AE8-30C2-8F8A-67D9-E68D788C6AB9}"/>
              </a:ext>
            </a:extLst>
          </p:cNvPr>
          <p:cNvSpPr/>
          <p:nvPr/>
        </p:nvSpPr>
        <p:spPr>
          <a:xfrm rot="5400000">
            <a:off x="9202018" y="2991307"/>
            <a:ext cx="45719" cy="1160305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3" name="正方形/長方形 1032">
            <a:extLst>
              <a:ext uri="{FF2B5EF4-FFF2-40B4-BE49-F238E27FC236}">
                <a16:creationId xmlns:a16="http://schemas.microsoft.com/office/drawing/2014/main" id="{8B32D11E-86C9-1AE3-5B3D-6D0CB4D61590}"/>
              </a:ext>
            </a:extLst>
          </p:cNvPr>
          <p:cNvSpPr/>
          <p:nvPr/>
        </p:nvSpPr>
        <p:spPr>
          <a:xfrm>
            <a:off x="9250219" y="2939460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5" name="正方形/長方形 1034">
            <a:extLst>
              <a:ext uri="{FF2B5EF4-FFF2-40B4-BE49-F238E27FC236}">
                <a16:creationId xmlns:a16="http://schemas.microsoft.com/office/drawing/2014/main" id="{750F13B3-CF94-C096-A8EB-214EF6058204}"/>
              </a:ext>
            </a:extLst>
          </p:cNvPr>
          <p:cNvSpPr/>
          <p:nvPr/>
        </p:nvSpPr>
        <p:spPr>
          <a:xfrm>
            <a:off x="9759312" y="2916600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6" name="正方形/長方形 1035">
            <a:extLst>
              <a:ext uri="{FF2B5EF4-FFF2-40B4-BE49-F238E27FC236}">
                <a16:creationId xmlns:a16="http://schemas.microsoft.com/office/drawing/2014/main" id="{B82A9220-B356-0DDF-07FB-498A10F7E453}"/>
              </a:ext>
            </a:extLst>
          </p:cNvPr>
          <p:cNvSpPr/>
          <p:nvPr/>
        </p:nvSpPr>
        <p:spPr>
          <a:xfrm>
            <a:off x="8599891" y="4928590"/>
            <a:ext cx="531954" cy="1280715"/>
          </a:xfrm>
          <a:prstGeom prst="rect">
            <a:avLst/>
          </a:prstGeom>
          <a:gradFill>
            <a:gsLst>
              <a:gs pos="0">
                <a:srgbClr val="7F9EB0"/>
              </a:gs>
              <a:gs pos="53000">
                <a:srgbClr val="778A96"/>
              </a:gs>
              <a:gs pos="100000">
                <a:srgbClr val="72889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7" name="正方形/長方形 1036">
            <a:extLst>
              <a:ext uri="{FF2B5EF4-FFF2-40B4-BE49-F238E27FC236}">
                <a16:creationId xmlns:a16="http://schemas.microsoft.com/office/drawing/2014/main" id="{C2D7F7A3-4DC3-551A-22A2-D6F0A1DF5207}"/>
              </a:ext>
            </a:extLst>
          </p:cNvPr>
          <p:cNvSpPr/>
          <p:nvPr/>
        </p:nvSpPr>
        <p:spPr>
          <a:xfrm>
            <a:off x="8060924" y="4928590"/>
            <a:ext cx="531954" cy="1293345"/>
          </a:xfrm>
          <a:prstGeom prst="rect">
            <a:avLst/>
          </a:prstGeom>
          <a:gradFill>
            <a:gsLst>
              <a:gs pos="0">
                <a:srgbClr val="7F9EB0"/>
              </a:gs>
              <a:gs pos="53000">
                <a:srgbClr val="778A96"/>
              </a:gs>
              <a:gs pos="100000">
                <a:srgbClr val="72889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8" name="正方形/長方形 1037">
            <a:extLst>
              <a:ext uri="{FF2B5EF4-FFF2-40B4-BE49-F238E27FC236}">
                <a16:creationId xmlns:a16="http://schemas.microsoft.com/office/drawing/2014/main" id="{683B8240-DEBD-C1DD-3CE8-3784D13BE9B9}"/>
              </a:ext>
            </a:extLst>
          </p:cNvPr>
          <p:cNvSpPr/>
          <p:nvPr/>
        </p:nvSpPr>
        <p:spPr>
          <a:xfrm>
            <a:off x="8570018" y="4941219"/>
            <a:ext cx="45719" cy="1403121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9" name="正方形/長方形 1038">
            <a:extLst>
              <a:ext uri="{FF2B5EF4-FFF2-40B4-BE49-F238E27FC236}">
                <a16:creationId xmlns:a16="http://schemas.microsoft.com/office/drawing/2014/main" id="{91627AB0-AEA9-672A-FDF7-689CAF30A9D0}"/>
              </a:ext>
            </a:extLst>
          </p:cNvPr>
          <p:cNvSpPr/>
          <p:nvPr/>
        </p:nvSpPr>
        <p:spPr>
          <a:xfrm>
            <a:off x="8051335" y="4928590"/>
            <a:ext cx="45719" cy="1403121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0" name="正方形/長方形 1039">
            <a:extLst>
              <a:ext uri="{FF2B5EF4-FFF2-40B4-BE49-F238E27FC236}">
                <a16:creationId xmlns:a16="http://schemas.microsoft.com/office/drawing/2014/main" id="{39971D7E-F45D-D4CC-EBF7-197199FB4E50}"/>
              </a:ext>
            </a:extLst>
          </p:cNvPr>
          <p:cNvSpPr/>
          <p:nvPr/>
        </p:nvSpPr>
        <p:spPr>
          <a:xfrm>
            <a:off x="9117536" y="4941218"/>
            <a:ext cx="45719" cy="1403121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1" name="正方形/長方形 1040">
            <a:extLst>
              <a:ext uri="{FF2B5EF4-FFF2-40B4-BE49-F238E27FC236}">
                <a16:creationId xmlns:a16="http://schemas.microsoft.com/office/drawing/2014/main" id="{818CA13C-63D0-317B-28A6-05EBF3204BC3}"/>
              </a:ext>
            </a:extLst>
          </p:cNvPr>
          <p:cNvSpPr/>
          <p:nvPr/>
        </p:nvSpPr>
        <p:spPr>
          <a:xfrm rot="5400000">
            <a:off x="8579808" y="4387487"/>
            <a:ext cx="53004" cy="1109951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2" name="正方形/長方形 1041">
            <a:extLst>
              <a:ext uri="{FF2B5EF4-FFF2-40B4-BE49-F238E27FC236}">
                <a16:creationId xmlns:a16="http://schemas.microsoft.com/office/drawing/2014/main" id="{AD949A0D-904D-405F-290C-31ED481E8124}"/>
              </a:ext>
            </a:extLst>
          </p:cNvPr>
          <p:cNvSpPr/>
          <p:nvPr/>
        </p:nvSpPr>
        <p:spPr>
          <a:xfrm rot="5400000">
            <a:off x="8579807" y="4826619"/>
            <a:ext cx="53004" cy="1109951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044" name="図 1043">
            <a:extLst>
              <a:ext uri="{FF2B5EF4-FFF2-40B4-BE49-F238E27FC236}">
                <a16:creationId xmlns:a16="http://schemas.microsoft.com/office/drawing/2014/main" id="{522E7761-AF06-F56D-75F6-B306CFB5D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611" y="3747505"/>
            <a:ext cx="3009922" cy="2638743"/>
          </a:xfrm>
          <a:prstGeom prst="rect">
            <a:avLst/>
          </a:prstGeom>
        </p:spPr>
      </p:pic>
      <p:sp>
        <p:nvSpPr>
          <p:cNvPr id="1045" name="正方形/長方形 1044">
            <a:extLst>
              <a:ext uri="{FF2B5EF4-FFF2-40B4-BE49-F238E27FC236}">
                <a16:creationId xmlns:a16="http://schemas.microsoft.com/office/drawing/2014/main" id="{138E8488-1184-6BCA-D76E-1727D8AC4ABE}"/>
              </a:ext>
            </a:extLst>
          </p:cNvPr>
          <p:cNvSpPr/>
          <p:nvPr/>
        </p:nvSpPr>
        <p:spPr>
          <a:xfrm>
            <a:off x="10368349" y="2653296"/>
            <a:ext cx="1037496" cy="918163"/>
          </a:xfrm>
          <a:prstGeom prst="rect">
            <a:avLst/>
          </a:prstGeom>
          <a:gradFill>
            <a:gsLst>
              <a:gs pos="55000">
                <a:srgbClr val="99B0C0">
                  <a:lumMod val="95000"/>
                </a:srgbClr>
              </a:gs>
              <a:gs pos="48906">
                <a:srgbClr val="ABB8C3"/>
              </a:gs>
              <a:gs pos="47000">
                <a:srgbClr val="9EB2C2"/>
              </a:gs>
              <a:gs pos="0">
                <a:srgbClr val="A9B8C8"/>
              </a:gs>
              <a:gs pos="100000">
                <a:srgbClr val="94A1A7"/>
              </a:gs>
            </a:gsLst>
            <a:lin ang="0" scaled="0"/>
          </a:gradFill>
          <a:ln w="50800">
            <a:solidFill>
              <a:srgbClr val="465E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8" name="正方形/長方形 1047">
            <a:extLst>
              <a:ext uri="{FF2B5EF4-FFF2-40B4-BE49-F238E27FC236}">
                <a16:creationId xmlns:a16="http://schemas.microsoft.com/office/drawing/2014/main" id="{5299F862-1BF3-5C3A-F2B1-D035CC5DB2D5}"/>
              </a:ext>
            </a:extLst>
          </p:cNvPr>
          <p:cNvSpPr/>
          <p:nvPr/>
        </p:nvSpPr>
        <p:spPr>
          <a:xfrm>
            <a:off x="10368349" y="1151626"/>
            <a:ext cx="1037496" cy="918163"/>
          </a:xfrm>
          <a:prstGeom prst="rect">
            <a:avLst/>
          </a:prstGeom>
          <a:gradFill>
            <a:gsLst>
              <a:gs pos="55000">
                <a:srgbClr val="99B0C0">
                  <a:lumMod val="95000"/>
                </a:srgbClr>
              </a:gs>
              <a:gs pos="48906">
                <a:srgbClr val="ABB8C3"/>
              </a:gs>
              <a:gs pos="47000">
                <a:srgbClr val="9EB2C2"/>
              </a:gs>
              <a:gs pos="0">
                <a:srgbClr val="A9B8C8"/>
              </a:gs>
              <a:gs pos="100000">
                <a:srgbClr val="94A1A7"/>
              </a:gs>
            </a:gsLst>
            <a:lin ang="0" scaled="0"/>
          </a:gradFill>
          <a:ln w="50800">
            <a:solidFill>
              <a:srgbClr val="465E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9" name="正方形/長方形 1048">
            <a:extLst>
              <a:ext uri="{FF2B5EF4-FFF2-40B4-BE49-F238E27FC236}">
                <a16:creationId xmlns:a16="http://schemas.microsoft.com/office/drawing/2014/main" id="{5FA48D74-3456-221D-3698-475430EEF841}"/>
              </a:ext>
            </a:extLst>
          </p:cNvPr>
          <p:cNvSpPr/>
          <p:nvPr/>
        </p:nvSpPr>
        <p:spPr>
          <a:xfrm>
            <a:off x="7626541" y="1354434"/>
            <a:ext cx="531954" cy="654859"/>
          </a:xfrm>
          <a:prstGeom prst="rect">
            <a:avLst/>
          </a:prstGeom>
          <a:gradFill>
            <a:gsLst>
              <a:gs pos="0">
                <a:srgbClr val="7F9EB0"/>
              </a:gs>
              <a:gs pos="53000">
                <a:srgbClr val="778A96"/>
              </a:gs>
              <a:gs pos="100000">
                <a:srgbClr val="72889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0" name="正方形/長方形 1049">
            <a:extLst>
              <a:ext uri="{FF2B5EF4-FFF2-40B4-BE49-F238E27FC236}">
                <a16:creationId xmlns:a16="http://schemas.microsoft.com/office/drawing/2014/main" id="{9CACCA5A-D18F-2588-3FA0-59E82314BA58}"/>
              </a:ext>
            </a:extLst>
          </p:cNvPr>
          <p:cNvSpPr/>
          <p:nvPr/>
        </p:nvSpPr>
        <p:spPr>
          <a:xfrm>
            <a:off x="7043911" y="1354434"/>
            <a:ext cx="582629" cy="654859"/>
          </a:xfrm>
          <a:prstGeom prst="rect">
            <a:avLst/>
          </a:prstGeom>
          <a:gradFill>
            <a:gsLst>
              <a:gs pos="0">
                <a:srgbClr val="90B1C4"/>
              </a:gs>
              <a:gs pos="100000">
                <a:srgbClr val="8EAAB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1" name="正方形/長方形 1050">
            <a:extLst>
              <a:ext uri="{FF2B5EF4-FFF2-40B4-BE49-F238E27FC236}">
                <a16:creationId xmlns:a16="http://schemas.microsoft.com/office/drawing/2014/main" id="{850C9F17-5BA5-51A0-B09F-07C5703D6922}"/>
              </a:ext>
            </a:extLst>
          </p:cNvPr>
          <p:cNvSpPr/>
          <p:nvPr/>
        </p:nvSpPr>
        <p:spPr>
          <a:xfrm>
            <a:off x="6998191" y="1354433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2" name="正方形/長方形 1051">
            <a:extLst>
              <a:ext uri="{FF2B5EF4-FFF2-40B4-BE49-F238E27FC236}">
                <a16:creationId xmlns:a16="http://schemas.microsoft.com/office/drawing/2014/main" id="{C5A5CEEE-2182-A9E7-FA5D-65C835E17C41}"/>
              </a:ext>
            </a:extLst>
          </p:cNvPr>
          <p:cNvSpPr/>
          <p:nvPr/>
        </p:nvSpPr>
        <p:spPr>
          <a:xfrm rot="5400000">
            <a:off x="7555482" y="751420"/>
            <a:ext cx="45719" cy="1160305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3" name="正方形/長方形 1052">
            <a:extLst>
              <a:ext uri="{FF2B5EF4-FFF2-40B4-BE49-F238E27FC236}">
                <a16:creationId xmlns:a16="http://schemas.microsoft.com/office/drawing/2014/main" id="{89DE2728-2ECD-E7B3-1B87-691203951193}"/>
              </a:ext>
            </a:extLst>
          </p:cNvPr>
          <p:cNvSpPr/>
          <p:nvPr/>
        </p:nvSpPr>
        <p:spPr>
          <a:xfrm rot="5400000">
            <a:off x="7555481" y="1398298"/>
            <a:ext cx="45719" cy="1160305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4" name="正方形/長方形 1053">
            <a:extLst>
              <a:ext uri="{FF2B5EF4-FFF2-40B4-BE49-F238E27FC236}">
                <a16:creationId xmlns:a16="http://schemas.microsoft.com/office/drawing/2014/main" id="{9DE99AF5-0BA2-33AD-FACA-CA3F285FF240}"/>
              </a:ext>
            </a:extLst>
          </p:cNvPr>
          <p:cNvSpPr/>
          <p:nvPr/>
        </p:nvSpPr>
        <p:spPr>
          <a:xfrm>
            <a:off x="7603681" y="1346451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5" name="正方形/長方形 1054">
            <a:extLst>
              <a:ext uri="{FF2B5EF4-FFF2-40B4-BE49-F238E27FC236}">
                <a16:creationId xmlns:a16="http://schemas.microsoft.com/office/drawing/2014/main" id="{98644177-DB4F-738A-B611-9D21642ACB7C}"/>
              </a:ext>
            </a:extLst>
          </p:cNvPr>
          <p:cNvSpPr/>
          <p:nvPr/>
        </p:nvSpPr>
        <p:spPr>
          <a:xfrm>
            <a:off x="8112774" y="1323591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6" name="正方形/長方形 1055">
            <a:extLst>
              <a:ext uri="{FF2B5EF4-FFF2-40B4-BE49-F238E27FC236}">
                <a16:creationId xmlns:a16="http://schemas.microsoft.com/office/drawing/2014/main" id="{318B078F-7639-551E-BCC6-B80ABD2F85D9}"/>
              </a:ext>
            </a:extLst>
          </p:cNvPr>
          <p:cNvSpPr/>
          <p:nvPr/>
        </p:nvSpPr>
        <p:spPr>
          <a:xfrm>
            <a:off x="9273079" y="1367063"/>
            <a:ext cx="531954" cy="654859"/>
          </a:xfrm>
          <a:prstGeom prst="rect">
            <a:avLst/>
          </a:prstGeom>
          <a:gradFill>
            <a:gsLst>
              <a:gs pos="0">
                <a:srgbClr val="7F9EB0"/>
              </a:gs>
              <a:gs pos="53000">
                <a:srgbClr val="778A96"/>
              </a:gs>
              <a:gs pos="100000">
                <a:srgbClr val="72889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7" name="正方形/長方形 1056">
            <a:extLst>
              <a:ext uri="{FF2B5EF4-FFF2-40B4-BE49-F238E27FC236}">
                <a16:creationId xmlns:a16="http://schemas.microsoft.com/office/drawing/2014/main" id="{732A8973-9F44-EB14-C98A-BD1EB999BDCD}"/>
              </a:ext>
            </a:extLst>
          </p:cNvPr>
          <p:cNvSpPr/>
          <p:nvPr/>
        </p:nvSpPr>
        <p:spPr>
          <a:xfrm>
            <a:off x="8690449" y="1367063"/>
            <a:ext cx="582629" cy="654859"/>
          </a:xfrm>
          <a:prstGeom prst="rect">
            <a:avLst/>
          </a:prstGeom>
          <a:gradFill>
            <a:gsLst>
              <a:gs pos="0">
                <a:srgbClr val="90B1C4"/>
              </a:gs>
              <a:gs pos="100000">
                <a:srgbClr val="8EAAB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8" name="正方形/長方形 1057">
            <a:extLst>
              <a:ext uri="{FF2B5EF4-FFF2-40B4-BE49-F238E27FC236}">
                <a16:creationId xmlns:a16="http://schemas.microsoft.com/office/drawing/2014/main" id="{250D6149-96D4-9389-D50C-288167CB84F5}"/>
              </a:ext>
            </a:extLst>
          </p:cNvPr>
          <p:cNvSpPr/>
          <p:nvPr/>
        </p:nvSpPr>
        <p:spPr>
          <a:xfrm>
            <a:off x="8644729" y="1367062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9" name="正方形/長方形 1058">
            <a:extLst>
              <a:ext uri="{FF2B5EF4-FFF2-40B4-BE49-F238E27FC236}">
                <a16:creationId xmlns:a16="http://schemas.microsoft.com/office/drawing/2014/main" id="{620D2A2C-E6DD-E159-92AC-A3BABA9E481F}"/>
              </a:ext>
            </a:extLst>
          </p:cNvPr>
          <p:cNvSpPr/>
          <p:nvPr/>
        </p:nvSpPr>
        <p:spPr>
          <a:xfrm rot="5400000">
            <a:off x="9202019" y="764049"/>
            <a:ext cx="45719" cy="1160305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60" name="正方形/長方形 1059">
            <a:extLst>
              <a:ext uri="{FF2B5EF4-FFF2-40B4-BE49-F238E27FC236}">
                <a16:creationId xmlns:a16="http://schemas.microsoft.com/office/drawing/2014/main" id="{3EA2E439-EA98-3B99-14F9-4E1A4B46FD94}"/>
              </a:ext>
            </a:extLst>
          </p:cNvPr>
          <p:cNvSpPr/>
          <p:nvPr/>
        </p:nvSpPr>
        <p:spPr>
          <a:xfrm rot="5400000">
            <a:off x="9202018" y="1410927"/>
            <a:ext cx="45719" cy="1160305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61" name="正方形/長方形 1060">
            <a:extLst>
              <a:ext uri="{FF2B5EF4-FFF2-40B4-BE49-F238E27FC236}">
                <a16:creationId xmlns:a16="http://schemas.microsoft.com/office/drawing/2014/main" id="{7A9E1097-0831-D078-43E3-D650AE4EA3A6}"/>
              </a:ext>
            </a:extLst>
          </p:cNvPr>
          <p:cNvSpPr/>
          <p:nvPr/>
        </p:nvSpPr>
        <p:spPr>
          <a:xfrm>
            <a:off x="9250219" y="1359080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62" name="正方形/長方形 1061">
            <a:extLst>
              <a:ext uri="{FF2B5EF4-FFF2-40B4-BE49-F238E27FC236}">
                <a16:creationId xmlns:a16="http://schemas.microsoft.com/office/drawing/2014/main" id="{C7E62FFF-6F6D-8294-3D7E-0DB4B492AC4C}"/>
              </a:ext>
            </a:extLst>
          </p:cNvPr>
          <p:cNvSpPr/>
          <p:nvPr/>
        </p:nvSpPr>
        <p:spPr>
          <a:xfrm>
            <a:off x="9759312" y="1336220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41248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1119FC2-52B6-A145-A486-7A51011C3D9F}"/>
              </a:ext>
            </a:extLst>
          </p:cNvPr>
          <p:cNvSpPr/>
          <p:nvPr/>
        </p:nvSpPr>
        <p:spPr>
          <a:xfrm>
            <a:off x="-328652" y="1396102"/>
            <a:ext cx="1508458" cy="4016697"/>
          </a:xfrm>
          <a:prstGeom prst="rect">
            <a:avLst/>
          </a:prstGeom>
          <a:solidFill>
            <a:srgbClr val="BA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79FFE69-C6F1-3F6C-1187-A83D62A93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919" y="0"/>
            <a:ext cx="1602993" cy="1445201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D8442AD-17CA-4FE7-825F-4F3CDF7F9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8000"/>
                    </a14:imgEffect>
                    <a14:imgEffect>
                      <a14:colorTemperature colorTemp="5541"/>
                    </a14:imgEffect>
                    <a14:imgEffect>
                      <a14:saturation sat="112000"/>
                    </a14:imgEffect>
                    <a14:imgEffect>
                      <a14:brightnessContrast bright="24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08680" y="1445201"/>
            <a:ext cx="4114800" cy="5344478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871E4486-3056-4B35-76BF-5BAC20ACF6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60729" b="37154"/>
          <a:stretch/>
        </p:blipFill>
        <p:spPr>
          <a:xfrm>
            <a:off x="2567940" y="3425952"/>
            <a:ext cx="7848600" cy="79541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1D380E5-8925-356F-3D6E-CFD2BF5DEE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67918" b="30900"/>
          <a:stretch/>
        </p:blipFill>
        <p:spPr>
          <a:xfrm>
            <a:off x="2567940" y="4556765"/>
            <a:ext cx="7848600" cy="31679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CB1D24C2-9493-9DAE-9A2B-04624EB1A4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b="41018"/>
          <a:stretch/>
        </p:blipFill>
        <p:spPr>
          <a:xfrm>
            <a:off x="2574036" y="268541"/>
            <a:ext cx="7848600" cy="3769678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6E9411BD-0C27-3CED-0297-844C5EDAB6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61327" b="29980"/>
          <a:stretch/>
        </p:blipFill>
        <p:spPr>
          <a:xfrm>
            <a:off x="2563876" y="4153508"/>
            <a:ext cx="7848600" cy="55555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3653BD7B-B449-A006-57CE-61CEC5B9F9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70114" b="12043"/>
          <a:stretch/>
        </p:blipFill>
        <p:spPr>
          <a:xfrm>
            <a:off x="2586228" y="4799970"/>
            <a:ext cx="7848600" cy="114030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FC9ADA50-1D09-7F9C-1C76-D7787E7BEC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90805" b="502"/>
          <a:stretch/>
        </p:blipFill>
        <p:spPr>
          <a:xfrm>
            <a:off x="2586228" y="5934283"/>
            <a:ext cx="7848600" cy="555557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41F6E880-9395-A4C1-13F3-5F5726B33B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94541" b="502"/>
          <a:stretch/>
        </p:blipFill>
        <p:spPr>
          <a:xfrm>
            <a:off x="2586228" y="6359943"/>
            <a:ext cx="7848600" cy="498057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C97AD698-B54C-35C2-A62C-9B7A404EF7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saturation sat="54000"/>
                    </a14:imgEffect>
                    <a14:imgEffect>
                      <a14:brightnessContrast bright="-20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876" y="6858001"/>
            <a:ext cx="2572004" cy="498058"/>
          </a:xfrm>
          <a:prstGeom prst="rect">
            <a:avLst/>
          </a:prstGeom>
        </p:spPr>
      </p:pic>
      <p:pic>
        <p:nvPicPr>
          <p:cNvPr id="1026" name="図 1025">
            <a:extLst>
              <a:ext uri="{FF2B5EF4-FFF2-40B4-BE49-F238E27FC236}">
                <a16:creationId xmlns:a16="http://schemas.microsoft.com/office/drawing/2014/main" id="{3DA421ED-224E-7FA1-B911-01413DBA6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saturation sat="54000"/>
                    </a14:imgEffect>
                    <a14:imgEffect>
                      <a14:brightnessContrast bright="-20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80" y="6858001"/>
            <a:ext cx="2572004" cy="498058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84D3A9DF-A9FB-1C05-1B71-A029FAA913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saturation sat="54000"/>
                    </a14:imgEffect>
                    <a14:imgEffect>
                      <a14:brightnessContrast bright="-20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84" y="6858001"/>
            <a:ext cx="2749296" cy="498058"/>
          </a:xfrm>
          <a:prstGeom prst="rect">
            <a:avLst/>
          </a:prstGeom>
        </p:spPr>
      </p:pic>
      <p:pic>
        <p:nvPicPr>
          <p:cNvPr id="1043" name="図 1042">
            <a:extLst>
              <a:ext uri="{FF2B5EF4-FFF2-40B4-BE49-F238E27FC236}">
                <a16:creationId xmlns:a16="http://schemas.microsoft.com/office/drawing/2014/main" id="{EC585B82-A323-6F23-C6E4-FC868EE412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9248" y="2127599"/>
            <a:ext cx="2429002" cy="559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44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90D69A-8FAA-026D-3BDC-F64E810DC654}"/>
              </a:ext>
            </a:extLst>
          </p:cNvPr>
          <p:cNvSpPr/>
          <p:nvPr/>
        </p:nvSpPr>
        <p:spPr>
          <a:xfrm>
            <a:off x="7975750" y="1793807"/>
            <a:ext cx="596983" cy="705945"/>
          </a:xfrm>
          <a:prstGeom prst="rect">
            <a:avLst/>
          </a:prstGeom>
          <a:solidFill>
            <a:srgbClr val="BA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205659C-9CAE-A9A1-B33C-5ADAB174F7C5}"/>
              </a:ext>
            </a:extLst>
          </p:cNvPr>
          <p:cNvSpPr/>
          <p:nvPr/>
        </p:nvSpPr>
        <p:spPr>
          <a:xfrm>
            <a:off x="8610438" y="2194560"/>
            <a:ext cx="420221" cy="182880"/>
          </a:xfrm>
          <a:prstGeom prst="rect">
            <a:avLst/>
          </a:prstGeom>
          <a:solidFill>
            <a:srgbClr val="DDEA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871E4486-3056-4B35-76BF-5BAC20ACF6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60729" b="37154"/>
          <a:stretch/>
        </p:blipFill>
        <p:spPr>
          <a:xfrm>
            <a:off x="-266700" y="2647438"/>
            <a:ext cx="7848600" cy="79541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1D380E5-8925-356F-3D6E-CFD2BF5DE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67918" b="30900"/>
          <a:stretch/>
        </p:blipFill>
        <p:spPr>
          <a:xfrm>
            <a:off x="-266700" y="3778251"/>
            <a:ext cx="7848600" cy="31679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CB1D24C2-9493-9DAE-9A2B-04624EB1A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b="41018"/>
          <a:stretch/>
        </p:blipFill>
        <p:spPr>
          <a:xfrm>
            <a:off x="-260604" y="-509973"/>
            <a:ext cx="7848600" cy="3769678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6E9411BD-0C27-3CED-0297-844C5EDAB6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61327" b="29980"/>
          <a:stretch/>
        </p:blipFill>
        <p:spPr>
          <a:xfrm>
            <a:off x="-270764" y="3374994"/>
            <a:ext cx="7848600" cy="55555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3653BD7B-B449-A006-57CE-61CEC5B9F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70114" b="12043"/>
          <a:stretch/>
        </p:blipFill>
        <p:spPr>
          <a:xfrm>
            <a:off x="-248412" y="4021456"/>
            <a:ext cx="7848600" cy="114030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FC9ADA50-1D09-7F9C-1C76-D7787E7BE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90805" b="502"/>
          <a:stretch/>
        </p:blipFill>
        <p:spPr>
          <a:xfrm>
            <a:off x="-248412" y="5155769"/>
            <a:ext cx="7848600" cy="555557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41F6E880-9395-A4C1-13F3-5F5726B33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94541" b="502"/>
          <a:stretch/>
        </p:blipFill>
        <p:spPr>
          <a:xfrm>
            <a:off x="-248412" y="5581429"/>
            <a:ext cx="7848600" cy="498057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C97AD698-B54C-35C2-A62C-9B7A404EF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saturation sat="54000"/>
                    </a14:imgEffect>
                    <a14:imgEffect>
                      <a14:brightnessContrast bright="-20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764" y="6079487"/>
            <a:ext cx="2572004" cy="498058"/>
          </a:xfrm>
          <a:prstGeom prst="rect">
            <a:avLst/>
          </a:prstGeom>
        </p:spPr>
      </p:pic>
      <p:pic>
        <p:nvPicPr>
          <p:cNvPr id="1026" name="図 1025">
            <a:extLst>
              <a:ext uri="{FF2B5EF4-FFF2-40B4-BE49-F238E27FC236}">
                <a16:creationId xmlns:a16="http://schemas.microsoft.com/office/drawing/2014/main" id="{3DA421ED-224E-7FA1-B911-01413DBA6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saturation sat="54000"/>
                    </a14:imgEffect>
                    <a14:imgEffect>
                      <a14:brightnessContrast bright="-20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40" y="6079487"/>
            <a:ext cx="2572004" cy="498058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84D3A9DF-A9FB-1C05-1B71-A029FAA91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saturation sat="54000"/>
                    </a14:imgEffect>
                    <a14:imgEffect>
                      <a14:brightnessContrast bright="-20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44" y="6079487"/>
            <a:ext cx="2749296" cy="49805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3A33E1B-07CB-1282-5BFF-82BF3809CDBD}"/>
              </a:ext>
            </a:extLst>
          </p:cNvPr>
          <p:cNvSpPr/>
          <p:nvPr/>
        </p:nvSpPr>
        <p:spPr>
          <a:xfrm>
            <a:off x="7856209" y="2395616"/>
            <a:ext cx="1508458" cy="4566119"/>
          </a:xfrm>
          <a:prstGeom prst="rect">
            <a:avLst/>
          </a:prstGeom>
          <a:solidFill>
            <a:srgbClr val="BA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43" name="図 1042">
            <a:extLst>
              <a:ext uri="{FF2B5EF4-FFF2-40B4-BE49-F238E27FC236}">
                <a16:creationId xmlns:a16="http://schemas.microsoft.com/office/drawing/2014/main" id="{EC585B82-A323-6F23-C6E4-FC868EE41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25" y="42081"/>
            <a:ext cx="2749296" cy="6336021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7E2E3E4-D07F-5627-C5D4-53EBD58BE1E7}"/>
              </a:ext>
            </a:extLst>
          </p:cNvPr>
          <p:cNvSpPr/>
          <p:nvPr/>
        </p:nvSpPr>
        <p:spPr>
          <a:xfrm>
            <a:off x="8564879" y="2377440"/>
            <a:ext cx="840442" cy="47841"/>
          </a:xfrm>
          <a:prstGeom prst="rect">
            <a:avLst/>
          </a:prstGeom>
          <a:solidFill>
            <a:srgbClr val="AED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AD63846-D0CF-29C3-D01A-9DADAF6D6789}"/>
              </a:ext>
            </a:extLst>
          </p:cNvPr>
          <p:cNvSpPr/>
          <p:nvPr/>
        </p:nvSpPr>
        <p:spPr>
          <a:xfrm rot="16350296">
            <a:off x="8265945" y="2062330"/>
            <a:ext cx="675894" cy="48532"/>
          </a:xfrm>
          <a:prstGeom prst="rect">
            <a:avLst/>
          </a:prstGeom>
          <a:solidFill>
            <a:srgbClr val="AED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F5B55B5-49F0-9D71-78A9-C1970DC541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41" t="91498" r="1541" b="-5115"/>
          <a:stretch/>
        </p:blipFill>
        <p:spPr>
          <a:xfrm>
            <a:off x="8142400" y="6241390"/>
            <a:ext cx="2749296" cy="86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75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79975C4-42B2-665C-06A5-36197C532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87" y="1058975"/>
            <a:ext cx="5067739" cy="23700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5F51797-DDEB-7D03-D45C-33FCE97B7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93086" y="3292889"/>
            <a:ext cx="5067739" cy="229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1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088358D-9C38-EEDD-4730-C766DA96E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498" b="40328"/>
          <a:stretch/>
        </p:blipFill>
        <p:spPr>
          <a:xfrm>
            <a:off x="3657599" y="1065932"/>
            <a:ext cx="4876800" cy="98384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F34AB83-ACE1-AEDF-F64A-D5DD390B27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4"/>
          <a:stretch/>
        </p:blipFill>
        <p:spPr>
          <a:xfrm>
            <a:off x="3562130" y="2049780"/>
            <a:ext cx="5067739" cy="343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26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729E9D7-B03E-6D8A-2157-332956F3C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6" y="985621"/>
            <a:ext cx="4609707" cy="109944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FBD1B3C-C73A-05CA-815A-8B0C697D0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1596" y="2036294"/>
            <a:ext cx="4609707" cy="230405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1434B1C-9E4A-E031-356A-098138900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2132" y="985621"/>
            <a:ext cx="4609706" cy="109944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C23DD7B-F27C-DB37-AB05-F73EE0F60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392132" y="2036292"/>
            <a:ext cx="4609706" cy="230405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161D192-FA8E-626F-888C-28012E051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204"/>
          <a:stretch/>
        </p:blipFill>
        <p:spPr>
          <a:xfrm>
            <a:off x="4778555" y="985621"/>
            <a:ext cx="925496" cy="335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93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B9A4BF9-940D-3CB1-B90A-487F5F627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32"/>
          <a:stretch/>
        </p:blipFill>
        <p:spPr>
          <a:xfrm>
            <a:off x="0" y="0"/>
            <a:ext cx="3661271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460EA88-0FF7-2269-BB18-981504194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65" y="3741724"/>
            <a:ext cx="4098481" cy="422946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B5FA074-8B78-1DA0-AFF8-03D0F64B42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90"/>
          <a:stretch/>
        </p:blipFill>
        <p:spPr>
          <a:xfrm>
            <a:off x="5119764" y="1169790"/>
            <a:ext cx="4098481" cy="257193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B23BA5A-7A67-234F-63E8-354427246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57" b="39190"/>
          <a:stretch/>
        </p:blipFill>
        <p:spPr>
          <a:xfrm>
            <a:off x="5119763" y="228600"/>
            <a:ext cx="4098481" cy="94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1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A8A6094-8A2E-9FEB-3895-7BB23D01D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267"/>
            <a:ext cx="3179580" cy="351326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768EF13-0CFE-262F-9044-3DF2A62DC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3576"/>
            <a:ext cx="2589170" cy="389747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4E20A25-6121-A130-557F-CF912D59B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312" y="573215"/>
            <a:ext cx="4477375" cy="272453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C0E2A0A-3E77-C060-C277-36672513D627}"/>
              </a:ext>
            </a:extLst>
          </p:cNvPr>
          <p:cNvSpPr/>
          <p:nvPr/>
        </p:nvSpPr>
        <p:spPr>
          <a:xfrm>
            <a:off x="4421529" y="4321932"/>
            <a:ext cx="683654" cy="630383"/>
          </a:xfrm>
          <a:prstGeom prst="rect">
            <a:avLst/>
          </a:prstGeom>
          <a:solidFill>
            <a:srgbClr val="4F30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3D0F8D0-07D0-621C-7354-98C08EB0935C}"/>
              </a:ext>
            </a:extLst>
          </p:cNvPr>
          <p:cNvSpPr/>
          <p:nvPr/>
        </p:nvSpPr>
        <p:spPr>
          <a:xfrm>
            <a:off x="5291932" y="4331857"/>
            <a:ext cx="683654" cy="630383"/>
          </a:xfrm>
          <a:prstGeom prst="rect">
            <a:avLst/>
          </a:prstGeom>
          <a:solidFill>
            <a:srgbClr val="6964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03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7301D46-2E49-FC5A-3990-51E6991D3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22" y="335826"/>
            <a:ext cx="1660473" cy="597306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9FE1C99-AD5B-7B3D-D0CF-CA30363534E7}"/>
              </a:ext>
            </a:extLst>
          </p:cNvPr>
          <p:cNvSpPr/>
          <p:nvPr/>
        </p:nvSpPr>
        <p:spPr>
          <a:xfrm>
            <a:off x="4717944" y="370005"/>
            <a:ext cx="4296306" cy="5938884"/>
          </a:xfrm>
          <a:prstGeom prst="rect">
            <a:avLst/>
          </a:prstGeom>
          <a:gradFill>
            <a:gsLst>
              <a:gs pos="0">
                <a:srgbClr val="A6A39A">
                  <a:lumMod val="91000"/>
                  <a:lumOff val="9000"/>
                </a:srgbClr>
              </a:gs>
              <a:gs pos="56000">
                <a:srgbClr val="A39B90">
                  <a:lumMod val="80000"/>
                  <a:lumOff val="20000"/>
                </a:srgbClr>
              </a:gs>
              <a:gs pos="83000">
                <a:srgbClr val="8C8377">
                  <a:lumMod val="80000"/>
                  <a:lumOff val="20000"/>
                </a:srgbClr>
              </a:gs>
              <a:gs pos="100000">
                <a:srgbClr val="6E6859">
                  <a:lumMod val="80000"/>
                  <a:lumOff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FD3C2C3-E46A-3FB1-CE45-E8F6B8C1DB94}"/>
              </a:ext>
            </a:extLst>
          </p:cNvPr>
          <p:cNvCxnSpPr>
            <a:cxnSpLocks/>
          </p:cNvCxnSpPr>
          <p:nvPr/>
        </p:nvCxnSpPr>
        <p:spPr>
          <a:xfrm>
            <a:off x="4586138" y="370004"/>
            <a:ext cx="5293152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ED3C8D-3C34-18C2-FE4F-17CE683FF286}"/>
              </a:ext>
            </a:extLst>
          </p:cNvPr>
          <p:cNvSpPr/>
          <p:nvPr/>
        </p:nvSpPr>
        <p:spPr>
          <a:xfrm>
            <a:off x="4632487" y="181469"/>
            <a:ext cx="5052768" cy="37707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BAB2A02-E6ED-6A66-C3C9-DFFC1386BB8E}"/>
              </a:ext>
            </a:extLst>
          </p:cNvPr>
          <p:cNvCxnSpPr>
            <a:cxnSpLocks/>
          </p:cNvCxnSpPr>
          <p:nvPr/>
        </p:nvCxnSpPr>
        <p:spPr>
          <a:xfrm>
            <a:off x="4675693" y="549111"/>
            <a:ext cx="5293152" cy="0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4A384F7-43F1-C2C7-8261-D7C43F77846D}"/>
              </a:ext>
            </a:extLst>
          </p:cNvPr>
          <p:cNvCxnSpPr>
            <a:cxnSpLocks/>
          </p:cNvCxnSpPr>
          <p:nvPr/>
        </p:nvCxnSpPr>
        <p:spPr>
          <a:xfrm>
            <a:off x="4586138" y="1523923"/>
            <a:ext cx="5293152" cy="0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AEAFD91-CF12-E256-B553-FE5ADD22C375}"/>
              </a:ext>
            </a:extLst>
          </p:cNvPr>
          <p:cNvCxnSpPr>
            <a:cxnSpLocks/>
          </p:cNvCxnSpPr>
          <p:nvPr/>
        </p:nvCxnSpPr>
        <p:spPr>
          <a:xfrm>
            <a:off x="4586138" y="2487656"/>
            <a:ext cx="5293152" cy="0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413965A-5B15-BD26-4229-11B014ED12CB}"/>
              </a:ext>
            </a:extLst>
          </p:cNvPr>
          <p:cNvCxnSpPr>
            <a:cxnSpLocks/>
          </p:cNvCxnSpPr>
          <p:nvPr/>
        </p:nvCxnSpPr>
        <p:spPr>
          <a:xfrm>
            <a:off x="4675693" y="3429000"/>
            <a:ext cx="5293152" cy="0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7749508-2704-1A0B-D63A-0A64B74EA490}"/>
              </a:ext>
            </a:extLst>
          </p:cNvPr>
          <p:cNvCxnSpPr>
            <a:cxnSpLocks/>
          </p:cNvCxnSpPr>
          <p:nvPr/>
        </p:nvCxnSpPr>
        <p:spPr>
          <a:xfrm>
            <a:off x="4675693" y="4442460"/>
            <a:ext cx="5293152" cy="0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30EE5BD-0657-9519-5394-06BAB7270F93}"/>
              </a:ext>
            </a:extLst>
          </p:cNvPr>
          <p:cNvCxnSpPr>
            <a:cxnSpLocks/>
          </p:cNvCxnSpPr>
          <p:nvPr/>
        </p:nvCxnSpPr>
        <p:spPr>
          <a:xfrm>
            <a:off x="4512295" y="5410200"/>
            <a:ext cx="5293152" cy="0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CB4BFA8B-C845-7721-146B-32273A1E04CE}"/>
              </a:ext>
            </a:extLst>
          </p:cNvPr>
          <p:cNvCxnSpPr>
            <a:cxnSpLocks/>
          </p:cNvCxnSpPr>
          <p:nvPr/>
        </p:nvCxnSpPr>
        <p:spPr>
          <a:xfrm>
            <a:off x="4555502" y="6308888"/>
            <a:ext cx="5293152" cy="0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28381B29-D96F-B7ED-FAE3-77A5F4F2F2FA}"/>
              </a:ext>
            </a:extLst>
          </p:cNvPr>
          <p:cNvCxnSpPr>
            <a:cxnSpLocks/>
          </p:cNvCxnSpPr>
          <p:nvPr/>
        </p:nvCxnSpPr>
        <p:spPr>
          <a:xfrm>
            <a:off x="5238419" y="345255"/>
            <a:ext cx="0" cy="6258822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62A1C8F2-B8AC-8ED7-999E-6E97F0F7EF5A}"/>
              </a:ext>
            </a:extLst>
          </p:cNvPr>
          <p:cNvCxnSpPr>
            <a:cxnSpLocks/>
          </p:cNvCxnSpPr>
          <p:nvPr/>
        </p:nvCxnSpPr>
        <p:spPr>
          <a:xfrm>
            <a:off x="5803900" y="181823"/>
            <a:ext cx="0" cy="6315247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8CEB43D-FF35-AFE7-73CA-0337E19CDED2}"/>
              </a:ext>
            </a:extLst>
          </p:cNvPr>
          <p:cNvCxnSpPr>
            <a:cxnSpLocks/>
          </p:cNvCxnSpPr>
          <p:nvPr/>
        </p:nvCxnSpPr>
        <p:spPr>
          <a:xfrm>
            <a:off x="6334565" y="266661"/>
            <a:ext cx="0" cy="6324677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462815A7-3921-381C-9091-7D9288E82FA9}"/>
              </a:ext>
            </a:extLst>
          </p:cNvPr>
          <p:cNvCxnSpPr>
            <a:cxnSpLocks/>
          </p:cNvCxnSpPr>
          <p:nvPr/>
        </p:nvCxnSpPr>
        <p:spPr>
          <a:xfrm>
            <a:off x="7962692" y="271376"/>
            <a:ext cx="0" cy="6315246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図 27">
            <a:extLst>
              <a:ext uri="{FF2B5EF4-FFF2-40B4-BE49-F238E27FC236}">
                <a16:creationId xmlns:a16="http://schemas.microsoft.com/office/drawing/2014/main" id="{F084AB0C-1914-F647-5B27-0A86089691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b="84607"/>
          <a:stretch/>
        </p:blipFill>
        <p:spPr>
          <a:xfrm>
            <a:off x="4675693" y="853164"/>
            <a:ext cx="1660473" cy="405354"/>
          </a:xfrm>
          <a:prstGeom prst="rect">
            <a:avLst/>
          </a:prstGeom>
        </p:spPr>
      </p:pic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23E4F3FD-4FAF-DD0F-D2F2-5AA1C9A121C4}"/>
              </a:ext>
            </a:extLst>
          </p:cNvPr>
          <p:cNvCxnSpPr>
            <a:cxnSpLocks/>
          </p:cNvCxnSpPr>
          <p:nvPr/>
        </p:nvCxnSpPr>
        <p:spPr>
          <a:xfrm>
            <a:off x="6845105" y="181469"/>
            <a:ext cx="0" cy="6607989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6B2B07E0-B052-48B4-C71E-550C7C5FB5F7}"/>
              </a:ext>
            </a:extLst>
          </p:cNvPr>
          <p:cNvCxnSpPr>
            <a:cxnSpLocks/>
          </p:cNvCxnSpPr>
          <p:nvPr/>
        </p:nvCxnSpPr>
        <p:spPr>
          <a:xfrm>
            <a:off x="7402499" y="181824"/>
            <a:ext cx="0" cy="6315246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5F1C530B-C15E-C7D7-CF49-D153EFAD04AC}"/>
              </a:ext>
            </a:extLst>
          </p:cNvPr>
          <p:cNvCxnSpPr>
            <a:cxnSpLocks/>
          </p:cNvCxnSpPr>
          <p:nvPr/>
        </p:nvCxnSpPr>
        <p:spPr>
          <a:xfrm>
            <a:off x="8457992" y="181469"/>
            <a:ext cx="0" cy="6607989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6E858599-83CF-E536-2CB1-3C0E28677793}"/>
              </a:ext>
            </a:extLst>
          </p:cNvPr>
          <p:cNvCxnSpPr>
            <a:cxnSpLocks/>
          </p:cNvCxnSpPr>
          <p:nvPr/>
        </p:nvCxnSpPr>
        <p:spPr>
          <a:xfrm>
            <a:off x="9014252" y="266661"/>
            <a:ext cx="0" cy="6315246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図 29">
            <a:extLst>
              <a:ext uri="{FF2B5EF4-FFF2-40B4-BE49-F238E27FC236}">
                <a16:creationId xmlns:a16="http://schemas.microsoft.com/office/drawing/2014/main" id="{19A3E18D-2D66-77FE-0236-78D35423B1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b="84607"/>
          <a:stretch/>
        </p:blipFill>
        <p:spPr>
          <a:xfrm>
            <a:off x="7914259" y="843736"/>
            <a:ext cx="1660473" cy="405354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78C37E57-AD3E-E6D6-4852-60455BE7F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b="84607"/>
          <a:stretch/>
        </p:blipFill>
        <p:spPr>
          <a:xfrm>
            <a:off x="6298740" y="843736"/>
            <a:ext cx="1660473" cy="405354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830E3A5-4FBF-70E8-B48B-B98E90BE1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b="84607"/>
          <a:stretch/>
        </p:blipFill>
        <p:spPr>
          <a:xfrm>
            <a:off x="4667443" y="1795807"/>
            <a:ext cx="1660473" cy="40535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51EE4246-6C05-36DD-648B-3C742EFC0C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b="84607"/>
          <a:stretch/>
        </p:blipFill>
        <p:spPr>
          <a:xfrm>
            <a:off x="6305503" y="1795807"/>
            <a:ext cx="1660473" cy="405354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8A84FE53-1DC7-B77A-06FC-33ACE15E0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b="84607"/>
          <a:stretch/>
        </p:blipFill>
        <p:spPr>
          <a:xfrm>
            <a:off x="7930823" y="1786379"/>
            <a:ext cx="1660473" cy="405354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E7DD8363-760C-1C8F-E711-5BEB23569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b="84607"/>
          <a:stretch/>
        </p:blipFill>
        <p:spPr>
          <a:xfrm>
            <a:off x="4688879" y="2778373"/>
            <a:ext cx="1660473" cy="405354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FDDA6C78-A5BA-3890-003B-14ECE7346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b="84607"/>
          <a:stretch/>
        </p:blipFill>
        <p:spPr>
          <a:xfrm>
            <a:off x="6298740" y="2787861"/>
            <a:ext cx="1660473" cy="405354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62EB94F3-30AE-AD56-CF0D-B0DCBD610B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b="84607"/>
          <a:stretch/>
        </p:blipFill>
        <p:spPr>
          <a:xfrm>
            <a:off x="7901849" y="2787861"/>
            <a:ext cx="1660473" cy="405354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5E9B32AC-B46D-EAA1-4985-8DA0264C3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93" b="35278"/>
          <a:stretch/>
        </p:blipFill>
        <p:spPr>
          <a:xfrm>
            <a:off x="4717944" y="3703230"/>
            <a:ext cx="1660473" cy="503444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FEBD3DAC-3B3A-9924-B0C4-840B993FB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93" b="35278"/>
          <a:stretch/>
        </p:blipFill>
        <p:spPr>
          <a:xfrm>
            <a:off x="6311524" y="3703230"/>
            <a:ext cx="1660473" cy="503444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30DA2D5B-0639-7FC4-510A-F368B4063D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93" b="35278"/>
          <a:stretch/>
        </p:blipFill>
        <p:spPr>
          <a:xfrm>
            <a:off x="7942159" y="3703230"/>
            <a:ext cx="1660473" cy="503444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43CE42A9-20D6-0F24-ABF5-83EBC48B0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7" b="19951"/>
          <a:stretch/>
        </p:blipFill>
        <p:spPr>
          <a:xfrm>
            <a:off x="4717942" y="4690804"/>
            <a:ext cx="1660473" cy="424208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F43E64BF-1A5C-6F18-2623-6D7D7CFFB1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7" b="19951"/>
          <a:stretch/>
        </p:blipFill>
        <p:spPr>
          <a:xfrm>
            <a:off x="6289896" y="4684306"/>
            <a:ext cx="1660473" cy="424208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7D998C54-BBEE-E046-378B-7718FECC3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7" b="19951"/>
          <a:stretch/>
        </p:blipFill>
        <p:spPr>
          <a:xfrm>
            <a:off x="7919257" y="4670996"/>
            <a:ext cx="1660473" cy="424208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BCA51EB1-59C0-7EB1-3C90-AE33E5366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7" b="19951"/>
          <a:stretch/>
        </p:blipFill>
        <p:spPr>
          <a:xfrm>
            <a:off x="4706086" y="5647440"/>
            <a:ext cx="1660473" cy="424208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DB46E2E-6FE6-DA1C-2E22-342D8AE11F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7" b="19951"/>
          <a:stretch/>
        </p:blipFill>
        <p:spPr>
          <a:xfrm>
            <a:off x="6303677" y="5647440"/>
            <a:ext cx="1660473" cy="42420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7307A0A3-18A0-150F-2316-A1858BC31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7" b="19951"/>
          <a:stretch/>
        </p:blipFill>
        <p:spPr>
          <a:xfrm>
            <a:off x="7932737" y="5640727"/>
            <a:ext cx="1660473" cy="42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48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9023AFD-3D7D-5CD6-6EDD-9FB640BC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706" y="827295"/>
            <a:ext cx="8492481" cy="234347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FECD381-53C8-1690-4882-D14BD0A1E3C1}"/>
              </a:ext>
            </a:extLst>
          </p:cNvPr>
          <p:cNvSpPr/>
          <p:nvPr/>
        </p:nvSpPr>
        <p:spPr>
          <a:xfrm>
            <a:off x="1760706" y="4124528"/>
            <a:ext cx="7937771" cy="1517515"/>
          </a:xfrm>
          <a:prstGeom prst="rect">
            <a:avLst/>
          </a:prstGeom>
          <a:solidFill>
            <a:srgbClr val="8A889C"/>
          </a:solidFill>
          <a:ln w="101600">
            <a:solidFill>
              <a:srgbClr val="CDC8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5514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4E520C9-232F-7E46-A2AF-2F78B251E11F}"/>
              </a:ext>
            </a:extLst>
          </p:cNvPr>
          <p:cNvSpPr/>
          <p:nvPr/>
        </p:nvSpPr>
        <p:spPr>
          <a:xfrm>
            <a:off x="5177887" y="3808252"/>
            <a:ext cx="6074587" cy="2157102"/>
          </a:xfrm>
          <a:prstGeom prst="rect">
            <a:avLst/>
          </a:prstGeom>
          <a:gradFill>
            <a:gsLst>
              <a:gs pos="0">
                <a:srgbClr val="483E34"/>
              </a:gs>
              <a:gs pos="100000">
                <a:srgbClr val="888A8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1EF5DF5-380B-2C3F-210F-AE8858ED34E5}"/>
              </a:ext>
            </a:extLst>
          </p:cNvPr>
          <p:cNvSpPr/>
          <p:nvPr/>
        </p:nvSpPr>
        <p:spPr>
          <a:xfrm rot="16200000">
            <a:off x="6885405" y="-1604594"/>
            <a:ext cx="2657291" cy="6076851"/>
          </a:xfrm>
          <a:prstGeom prst="rect">
            <a:avLst/>
          </a:prstGeom>
          <a:gradFill>
            <a:gsLst>
              <a:gs pos="36000">
                <a:srgbClr val="797A7C"/>
              </a:gs>
              <a:gs pos="0">
                <a:srgbClr val="6F7172"/>
              </a:gs>
              <a:gs pos="100000">
                <a:srgbClr val="888C8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CFD2D52-7BB2-756B-3F20-6A6930E998E3}"/>
              </a:ext>
            </a:extLst>
          </p:cNvPr>
          <p:cNvSpPr/>
          <p:nvPr/>
        </p:nvSpPr>
        <p:spPr>
          <a:xfrm rot="16200000">
            <a:off x="7674646" y="251352"/>
            <a:ext cx="1100509" cy="6076851"/>
          </a:xfrm>
          <a:prstGeom prst="rect">
            <a:avLst/>
          </a:prstGeom>
          <a:gradFill>
            <a:gsLst>
              <a:gs pos="0">
                <a:srgbClr val="62645F"/>
              </a:gs>
              <a:gs pos="100000">
                <a:srgbClr val="888A8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9ACFE80-F918-0DCA-BEB2-F9B540B3F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3" r="3016"/>
          <a:stretch/>
        </p:blipFill>
        <p:spPr>
          <a:xfrm>
            <a:off x="-729205" y="0"/>
            <a:ext cx="405114" cy="6858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4C28B21-874A-CC2F-C455-59F53596D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77" r="25665"/>
          <a:stretch/>
        </p:blipFill>
        <p:spPr>
          <a:xfrm>
            <a:off x="-1415198" y="3547641"/>
            <a:ext cx="6215798" cy="354764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8FE66FB-7D01-AC5A-48E7-2F72911ED8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831" r="92879" b="5868"/>
          <a:stretch/>
        </p:blipFill>
        <p:spPr>
          <a:xfrm>
            <a:off x="-1491398" y="105187"/>
            <a:ext cx="6368198" cy="3337267"/>
          </a:xfrm>
          <a:prstGeom prst="rect">
            <a:avLst/>
          </a:prstGeom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ABC30E62-95E0-9827-8425-A0BFDF26A214}"/>
              </a:ext>
            </a:extLst>
          </p:cNvPr>
          <p:cNvCxnSpPr>
            <a:cxnSpLocks/>
          </p:cNvCxnSpPr>
          <p:nvPr/>
        </p:nvCxnSpPr>
        <p:spPr>
          <a:xfrm>
            <a:off x="5175623" y="381965"/>
            <a:ext cx="60768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C3BA41FD-46A5-AD60-9452-1AB794FE20AF}"/>
              </a:ext>
            </a:extLst>
          </p:cNvPr>
          <p:cNvCxnSpPr>
            <a:cxnSpLocks/>
          </p:cNvCxnSpPr>
          <p:nvPr/>
        </p:nvCxnSpPr>
        <p:spPr>
          <a:xfrm>
            <a:off x="5175623" y="846881"/>
            <a:ext cx="60768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30B4166E-FE7F-2D5C-67CD-89E4526FF9B2}"/>
              </a:ext>
            </a:extLst>
          </p:cNvPr>
          <p:cNvCxnSpPr>
            <a:cxnSpLocks/>
          </p:cNvCxnSpPr>
          <p:nvPr/>
        </p:nvCxnSpPr>
        <p:spPr>
          <a:xfrm>
            <a:off x="5175623" y="1358096"/>
            <a:ext cx="60768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B714887A-C6BC-E622-F4E1-826D8605AFC9}"/>
              </a:ext>
            </a:extLst>
          </p:cNvPr>
          <p:cNvCxnSpPr>
            <a:cxnSpLocks/>
          </p:cNvCxnSpPr>
          <p:nvPr/>
        </p:nvCxnSpPr>
        <p:spPr>
          <a:xfrm>
            <a:off x="5175623" y="1797934"/>
            <a:ext cx="60768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362202BE-EC7E-30E6-5A6D-9456C84068F9}"/>
              </a:ext>
            </a:extLst>
          </p:cNvPr>
          <p:cNvCxnSpPr>
            <a:cxnSpLocks/>
          </p:cNvCxnSpPr>
          <p:nvPr/>
        </p:nvCxnSpPr>
        <p:spPr>
          <a:xfrm>
            <a:off x="5175623" y="2390172"/>
            <a:ext cx="60768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B04784F4-EB8B-F54E-2B6A-2809F1A4652C}"/>
              </a:ext>
            </a:extLst>
          </p:cNvPr>
          <p:cNvCxnSpPr>
            <a:cxnSpLocks/>
          </p:cNvCxnSpPr>
          <p:nvPr/>
        </p:nvCxnSpPr>
        <p:spPr>
          <a:xfrm>
            <a:off x="5175623" y="2762491"/>
            <a:ext cx="60768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257F8C39-58DA-6A85-984F-967A2DC89A38}"/>
              </a:ext>
            </a:extLst>
          </p:cNvPr>
          <p:cNvCxnSpPr>
            <a:cxnSpLocks/>
          </p:cNvCxnSpPr>
          <p:nvPr/>
        </p:nvCxnSpPr>
        <p:spPr>
          <a:xfrm>
            <a:off x="5175623" y="3179180"/>
            <a:ext cx="60768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7A05689-A4DA-BBCC-833A-E97CF2790AA1}"/>
              </a:ext>
            </a:extLst>
          </p:cNvPr>
          <p:cNvCxnSpPr>
            <a:cxnSpLocks/>
          </p:cNvCxnSpPr>
          <p:nvPr/>
        </p:nvCxnSpPr>
        <p:spPr>
          <a:xfrm>
            <a:off x="5175623" y="3701970"/>
            <a:ext cx="60768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DF5C1796-97D9-EECE-02A8-A9C4AA368B77}"/>
              </a:ext>
            </a:extLst>
          </p:cNvPr>
          <p:cNvCxnSpPr>
            <a:cxnSpLocks/>
          </p:cNvCxnSpPr>
          <p:nvPr/>
        </p:nvCxnSpPr>
        <p:spPr>
          <a:xfrm>
            <a:off x="5175623" y="3840866"/>
            <a:ext cx="60768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CC59099-ACE4-1887-DA8F-73EC440FA113}"/>
              </a:ext>
            </a:extLst>
          </p:cNvPr>
          <p:cNvSpPr/>
          <p:nvPr/>
        </p:nvSpPr>
        <p:spPr>
          <a:xfrm>
            <a:off x="9468091" y="105187"/>
            <a:ext cx="1784384" cy="110051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C44A3866-DC0C-419A-2E2E-B39A5E216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696" y="1343293"/>
            <a:ext cx="2006520" cy="1396231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656E3A01-1B1F-5095-CB4C-3CCC82FB9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235" y="3918979"/>
            <a:ext cx="1888964" cy="204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96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FACBB78-A2EA-ED6C-1ADC-F42E92259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83760" cy="6858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01AA4CB-5661-B2D2-8C92-F8E9222AB0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39"/>
          <a:stretch/>
        </p:blipFill>
        <p:spPr>
          <a:xfrm>
            <a:off x="5059680" y="0"/>
            <a:ext cx="2957294" cy="6858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026364A-6B76-22C3-88DC-ADA305709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974" y="0"/>
            <a:ext cx="4175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35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B0503C4-5A9E-4C8A-7577-2AC140862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2"/>
          <a:stretch/>
        </p:blipFill>
        <p:spPr>
          <a:xfrm>
            <a:off x="1452878" y="708952"/>
            <a:ext cx="7919721" cy="29712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27E0258-C49D-D27E-D61A-88CD018F7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21"/>
          <a:stretch/>
        </p:blipFill>
        <p:spPr>
          <a:xfrm>
            <a:off x="1452880" y="3594392"/>
            <a:ext cx="7919720" cy="37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1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01623B2-17B7-01A3-1046-8229EB48B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0" y="0"/>
            <a:ext cx="3543300" cy="286702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85EC4BE-41DD-B23E-E34A-3E8822A0D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0" y="2838744"/>
            <a:ext cx="1668917" cy="56542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B45C2E7-73B8-079C-8894-81943B22F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701420" y="2838744"/>
            <a:ext cx="1935480" cy="56542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911F3F5-A361-FB06-6A7C-60CD54D0C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0" y="3404169"/>
            <a:ext cx="1668917" cy="56542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14D8000-6180-6F63-1DD1-31FFAA3E4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743466" y="3404169"/>
            <a:ext cx="1893433" cy="56542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9DC851E-596F-8C68-0B64-154628C61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9" y="3969594"/>
            <a:ext cx="1668917" cy="56542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811778E-5D6A-B36E-2BE6-75EEDF5EB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743465" y="3969594"/>
            <a:ext cx="1893433" cy="56542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ADCD63-8B84-DC35-C290-AB470217B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9" y="4535019"/>
            <a:ext cx="1668917" cy="56542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7523660-DCAD-59D4-3238-C00F3CBF3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743465" y="4535019"/>
            <a:ext cx="1893433" cy="565425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BD6AED6-BD95-CB2E-A0F2-E561B8E964AB}"/>
              </a:ext>
            </a:extLst>
          </p:cNvPr>
          <p:cNvSpPr/>
          <p:nvPr/>
        </p:nvSpPr>
        <p:spPr>
          <a:xfrm>
            <a:off x="4482722" y="1412302"/>
            <a:ext cx="961534" cy="2205873"/>
          </a:xfrm>
          <a:prstGeom prst="rect">
            <a:avLst/>
          </a:prstGeom>
          <a:gradFill>
            <a:gsLst>
              <a:gs pos="49000">
                <a:srgbClr val="AFAAA3"/>
              </a:gs>
              <a:gs pos="2000">
                <a:srgbClr val="959289"/>
              </a:gs>
              <a:gs pos="100000">
                <a:srgbClr val="95928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D536E49-2E49-C6A7-5451-87899FFDD51B}"/>
              </a:ext>
            </a:extLst>
          </p:cNvPr>
          <p:cNvSpPr/>
          <p:nvPr/>
        </p:nvSpPr>
        <p:spPr>
          <a:xfrm>
            <a:off x="5439820" y="1412301"/>
            <a:ext cx="961534" cy="2205873"/>
          </a:xfrm>
          <a:prstGeom prst="rect">
            <a:avLst/>
          </a:prstGeom>
          <a:gradFill>
            <a:gsLst>
              <a:gs pos="49000">
                <a:srgbClr val="AFAAA3"/>
              </a:gs>
              <a:gs pos="2000">
                <a:srgbClr val="959289"/>
              </a:gs>
              <a:gs pos="100000">
                <a:srgbClr val="95928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8EA0066-CD32-C86A-4E1A-751CD1D84642}"/>
              </a:ext>
            </a:extLst>
          </p:cNvPr>
          <p:cNvSpPr/>
          <p:nvPr/>
        </p:nvSpPr>
        <p:spPr>
          <a:xfrm>
            <a:off x="6401354" y="1412301"/>
            <a:ext cx="961534" cy="2205873"/>
          </a:xfrm>
          <a:prstGeom prst="rect">
            <a:avLst/>
          </a:prstGeom>
          <a:gradFill>
            <a:gsLst>
              <a:gs pos="49000">
                <a:srgbClr val="AFAAA3"/>
              </a:gs>
              <a:gs pos="2000">
                <a:srgbClr val="959289"/>
              </a:gs>
              <a:gs pos="100000">
                <a:srgbClr val="95928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9F01646-581A-F14F-52C5-AC56938670E5}"/>
              </a:ext>
            </a:extLst>
          </p:cNvPr>
          <p:cNvSpPr/>
          <p:nvPr/>
        </p:nvSpPr>
        <p:spPr>
          <a:xfrm>
            <a:off x="7358452" y="1412301"/>
            <a:ext cx="961534" cy="2205873"/>
          </a:xfrm>
          <a:prstGeom prst="rect">
            <a:avLst/>
          </a:prstGeom>
          <a:gradFill>
            <a:gsLst>
              <a:gs pos="49000">
                <a:srgbClr val="AFAAA3"/>
              </a:gs>
              <a:gs pos="2000">
                <a:srgbClr val="959289"/>
              </a:gs>
              <a:gs pos="100000">
                <a:srgbClr val="95928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555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CFA19FC-92E2-46B9-4A84-E91251C6E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9368"/>
            <a:ext cx="4263429" cy="537065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5537916-E8C6-4AF2-EB38-842E11362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6"/>
          <a:stretch/>
        </p:blipFill>
        <p:spPr>
          <a:xfrm>
            <a:off x="4313984" y="4032496"/>
            <a:ext cx="6045445" cy="277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5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608FA02-5A5C-4333-66EE-1DFFC3451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656" y="541719"/>
            <a:ext cx="1857375" cy="436245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9F59B5D-2180-AB86-CA69-FAE97D86D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375"/>
          <a:stretch/>
        </p:blipFill>
        <p:spPr>
          <a:xfrm>
            <a:off x="2512441" y="429348"/>
            <a:ext cx="2040705" cy="50673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8EDBB67-5322-1B3F-77A4-C75DECD75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402" y="429348"/>
            <a:ext cx="26479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65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77C80CE-AE84-4537-1BE9-F86FC7D23865}"/>
              </a:ext>
            </a:extLst>
          </p:cNvPr>
          <p:cNvSpPr/>
          <p:nvPr/>
        </p:nvSpPr>
        <p:spPr>
          <a:xfrm>
            <a:off x="5384800" y="558799"/>
            <a:ext cx="6461760" cy="3695280"/>
          </a:xfrm>
          <a:prstGeom prst="rect">
            <a:avLst/>
          </a:prstGeom>
          <a:solidFill>
            <a:srgbClr val="645D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731C43B-642F-9D6F-4D2F-CECDA992D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32"/>
            <a:ext cx="3515820" cy="670653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4BEC82B-F9A6-61A9-F497-84FE43E67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6868" y="384492"/>
            <a:ext cx="4572909" cy="5162868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FA17D92-D3D8-0BEA-C0EA-0D550A7CF259}"/>
              </a:ext>
            </a:extLst>
          </p:cNvPr>
          <p:cNvSpPr/>
          <p:nvPr/>
        </p:nvSpPr>
        <p:spPr>
          <a:xfrm>
            <a:off x="5384800" y="558800"/>
            <a:ext cx="2458720" cy="1432560"/>
          </a:xfrm>
          <a:prstGeom prst="rect">
            <a:avLst/>
          </a:prstGeom>
          <a:solidFill>
            <a:srgbClr val="9DA6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F56B397-AD35-34F8-962C-4FEFCE33E508}"/>
              </a:ext>
            </a:extLst>
          </p:cNvPr>
          <p:cNvSpPr/>
          <p:nvPr/>
        </p:nvSpPr>
        <p:spPr>
          <a:xfrm rot="2675205">
            <a:off x="6780097" y="1690159"/>
            <a:ext cx="3810642" cy="1432560"/>
          </a:xfrm>
          <a:prstGeom prst="rect">
            <a:avLst/>
          </a:prstGeom>
          <a:solidFill>
            <a:srgbClr val="9DA6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6C00AC-F8BD-56BB-93DB-B209CCA94119}"/>
              </a:ext>
            </a:extLst>
          </p:cNvPr>
          <p:cNvSpPr/>
          <p:nvPr/>
        </p:nvSpPr>
        <p:spPr>
          <a:xfrm>
            <a:off x="9527316" y="2821519"/>
            <a:ext cx="2319244" cy="1432560"/>
          </a:xfrm>
          <a:prstGeom prst="rect">
            <a:avLst/>
          </a:prstGeom>
          <a:solidFill>
            <a:srgbClr val="9DA6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0869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8CF3B2B-5709-A3C0-98A4-B0E65126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927" y="1728787"/>
            <a:ext cx="5153025" cy="12668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6BE3B90-7107-0B81-2E84-FF815EF3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927" y="2795587"/>
            <a:ext cx="5153025" cy="126682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42C9B8A-B156-CC88-C76B-2497B78E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926" y="3862387"/>
            <a:ext cx="5153025" cy="126682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BB74B3-2C3C-932F-EE37-BD9F8BA23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90"/>
          <a:stretch/>
        </p:blipFill>
        <p:spPr>
          <a:xfrm>
            <a:off x="3356925" y="862012"/>
            <a:ext cx="51530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23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BE7A69F-763A-204F-035B-CA491B22F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822" y="1728863"/>
            <a:ext cx="7106534" cy="243874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16AB785-36DF-471A-8DDA-74F290C22DA2}"/>
              </a:ext>
            </a:extLst>
          </p:cNvPr>
          <p:cNvSpPr/>
          <p:nvPr/>
        </p:nvSpPr>
        <p:spPr>
          <a:xfrm>
            <a:off x="2866329" y="4354791"/>
            <a:ext cx="7859517" cy="2318994"/>
          </a:xfrm>
          <a:prstGeom prst="rect">
            <a:avLst/>
          </a:prstGeom>
          <a:gradFill>
            <a:gsLst>
              <a:gs pos="0">
                <a:srgbClr val="B0BBB7"/>
              </a:gs>
              <a:gs pos="64000">
                <a:srgbClr val="B2BFBB"/>
              </a:gs>
              <a:gs pos="100000">
                <a:srgbClr val="A0AEA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2FAB14F-25BC-4DC7-7902-63660BCFA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018"/>
                    </a14:imgEffect>
                    <a14:imgEffect>
                      <a14:saturation sat="52000"/>
                    </a14:imgEffect>
                    <a14:imgEffect>
                      <a14:brightnessContrast bright="20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3295" y="4623841"/>
            <a:ext cx="637709" cy="35314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98AA05C-8CAC-68F5-698A-219DA2E16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018"/>
                    </a14:imgEffect>
                    <a14:imgEffect>
                      <a14:saturation sat="52000"/>
                    </a14:imgEffect>
                    <a14:imgEffect>
                      <a14:brightnessContrast bright="20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7234" y="4623841"/>
            <a:ext cx="637709" cy="35314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192038AF-CE4B-46F0-51E2-C621B4D51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018"/>
                    </a14:imgEffect>
                    <a14:imgEffect>
                      <a14:saturation sat="52000"/>
                    </a14:imgEffect>
                    <a14:imgEffect>
                      <a14:brightnessContrast bright="20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1174" y="4623841"/>
            <a:ext cx="637709" cy="353140"/>
          </a:xfrm>
          <a:prstGeom prst="rect">
            <a:avLst/>
          </a:prstGeom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BE3D6142-080D-6EE3-01A3-FD963D9694B3}"/>
              </a:ext>
            </a:extLst>
          </p:cNvPr>
          <p:cNvCxnSpPr>
            <a:cxnSpLocks/>
          </p:cNvCxnSpPr>
          <p:nvPr/>
        </p:nvCxnSpPr>
        <p:spPr>
          <a:xfrm>
            <a:off x="2552187" y="5156148"/>
            <a:ext cx="830770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図 4">
            <a:extLst>
              <a:ext uri="{FF2B5EF4-FFF2-40B4-BE49-F238E27FC236}">
                <a16:creationId xmlns:a16="http://schemas.microsoft.com/office/drawing/2014/main" id="{ABDD5874-9899-D2EB-262D-A6EB264F8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2000"/>
                    </a14:imgEffect>
                    <a14:imgEffect>
                      <a14:colorTemperature colorTemp="8929"/>
                    </a14:imgEffect>
                    <a14:imgEffect>
                      <a14:saturation sat="78000"/>
                    </a14:imgEffect>
                    <a14:imgEffect>
                      <a14:brightnessContrast bright="36000" contras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0278" y="5203495"/>
            <a:ext cx="3651618" cy="711471"/>
          </a:xfrm>
          <a:prstGeom prst="rect">
            <a:avLst/>
          </a:prstGeom>
        </p:spPr>
      </p:pic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DE6542D-747D-A10B-E781-EC4D89363EC4}"/>
              </a:ext>
            </a:extLst>
          </p:cNvPr>
          <p:cNvCxnSpPr>
            <a:cxnSpLocks/>
          </p:cNvCxnSpPr>
          <p:nvPr/>
        </p:nvCxnSpPr>
        <p:spPr>
          <a:xfrm>
            <a:off x="2552187" y="6032448"/>
            <a:ext cx="830770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292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1B77C70-D15F-CEF2-11D5-549D25E5F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19" y="1026968"/>
            <a:ext cx="3888153" cy="480406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926188-23DF-13C3-CD5A-5A7C908EE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6891" y="1026968"/>
            <a:ext cx="3888152" cy="48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82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5E2197E-4E15-1D61-4DA4-B93E26A4D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562" y="0"/>
            <a:ext cx="5541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1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A945E43-3216-F90A-EF9C-346E0C01D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50" y="0"/>
            <a:ext cx="6858000" cy="6858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CB82EC0-EECA-3051-040E-57E46D348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1839" y="3144520"/>
            <a:ext cx="1689711" cy="253896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1DB0003-26F1-3868-4C43-DBD616DB1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2128" y="3144520"/>
            <a:ext cx="1689711" cy="253896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B347D5C-627E-376D-F186-4E7374B47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2839" y="3165632"/>
            <a:ext cx="1689711" cy="253896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01480EB-9EB6-0D4F-FDC8-DB91C243A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3128" y="3270898"/>
            <a:ext cx="1689711" cy="253896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EB3E8FF-2E63-D980-E1E3-874907EDE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3128" y="114489"/>
            <a:ext cx="1689711" cy="265699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8E270494-AA05-0333-88C8-A9E9FE28B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2417" y="114489"/>
            <a:ext cx="1689711" cy="265699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B5027F1-F40E-E243-7710-B8FC07CF7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2550" y="114489"/>
            <a:ext cx="1689711" cy="265699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1D507F63-740F-8A6C-E194-0BAABD3E6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1839" y="114489"/>
            <a:ext cx="1689711" cy="2656991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FAD18F3-8BE5-847D-6108-CC8C14793479}"/>
              </a:ext>
            </a:extLst>
          </p:cNvPr>
          <p:cNvSpPr/>
          <p:nvPr/>
        </p:nvSpPr>
        <p:spPr>
          <a:xfrm>
            <a:off x="1933550" y="2950464"/>
            <a:ext cx="6858000" cy="163576"/>
          </a:xfrm>
          <a:prstGeom prst="rect">
            <a:avLst/>
          </a:prstGeom>
          <a:solidFill>
            <a:srgbClr val="BDB4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8177ADC-609B-6169-F145-104BB605A3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rcRect t="-1" b="56605"/>
          <a:stretch/>
        </p:blipFill>
        <p:spPr>
          <a:xfrm>
            <a:off x="2032706" y="5756191"/>
            <a:ext cx="1689711" cy="110180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AB1D292-4F6A-5520-F15C-9261A43DCF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rcRect t="-1" b="56605"/>
          <a:stretch/>
        </p:blipFill>
        <p:spPr>
          <a:xfrm>
            <a:off x="3821573" y="5730395"/>
            <a:ext cx="1689711" cy="110180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80C5E9B-D179-3C89-359C-1BDF651AE2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rcRect t="-1" b="56605"/>
          <a:stretch/>
        </p:blipFill>
        <p:spPr>
          <a:xfrm>
            <a:off x="5387339" y="5777303"/>
            <a:ext cx="1689711" cy="110180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E61B460-0B1E-F003-84EC-2AE8725839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rcRect t="-1" b="56605"/>
          <a:stretch/>
        </p:blipFill>
        <p:spPr>
          <a:xfrm>
            <a:off x="7111434" y="5730395"/>
            <a:ext cx="1689711" cy="110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90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BD49FA8-1FA2-A156-F5F5-D807B686E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saturation sat="48000"/>
                    </a14:imgEffect>
                    <a14:imgEffect>
                      <a14:brightnessContrast bright="-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66" y="420463"/>
            <a:ext cx="669994" cy="601707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B7EB6C6-1AF5-9F11-D9AB-03070DA1D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7342" y="326368"/>
            <a:ext cx="4658375" cy="493651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FB0F823-3BE9-7924-FB9A-DFAD91CD9537}"/>
              </a:ext>
            </a:extLst>
          </p:cNvPr>
          <p:cNvSpPr/>
          <p:nvPr/>
        </p:nvSpPr>
        <p:spPr>
          <a:xfrm rot="10800000">
            <a:off x="2150391" y="3616959"/>
            <a:ext cx="6017073" cy="147036"/>
          </a:xfrm>
          <a:prstGeom prst="rect">
            <a:avLst/>
          </a:prstGeom>
          <a:gradFill>
            <a:gsLst>
              <a:gs pos="0">
                <a:srgbClr val="524943"/>
              </a:gs>
              <a:gs pos="53000">
                <a:srgbClr val="9DA5AB"/>
              </a:gs>
              <a:gs pos="51000">
                <a:srgbClr val="8D9393"/>
              </a:gs>
              <a:gs pos="100000">
                <a:srgbClr val="3C3D3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08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BC91675-B553-0202-58C7-97D351FED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86" r="75672" b="88850"/>
          <a:stretch/>
        </p:blipFill>
        <p:spPr>
          <a:xfrm>
            <a:off x="3800553" y="0"/>
            <a:ext cx="1116888" cy="4775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B512058-3BB8-A1E0-0D02-792A048D7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040" t="86815" r="3018" b="7364"/>
          <a:stretch/>
        </p:blipFill>
        <p:spPr>
          <a:xfrm>
            <a:off x="8039101" y="5626100"/>
            <a:ext cx="352346" cy="12319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7A7CEC6-34E8-0E9D-DDFE-1F6433C84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553" y="0"/>
            <a:ext cx="4590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76CD8C8-A393-036D-C79A-DE6FC6618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29561" y="2044751"/>
            <a:ext cx="3197766" cy="23062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33CB898-5084-3383-133F-31D73F9ED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2" y="0"/>
            <a:ext cx="1559502" cy="192875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16D7AFE-F0E1-BE27-4E15-42353F798246}"/>
              </a:ext>
            </a:extLst>
          </p:cNvPr>
          <p:cNvSpPr/>
          <p:nvPr/>
        </p:nvSpPr>
        <p:spPr>
          <a:xfrm>
            <a:off x="1991360" y="4019702"/>
            <a:ext cx="397432" cy="215273"/>
          </a:xfrm>
          <a:prstGeom prst="rect">
            <a:avLst/>
          </a:prstGeom>
          <a:gradFill>
            <a:gsLst>
              <a:gs pos="0">
                <a:srgbClr val="578779"/>
              </a:gs>
              <a:gs pos="43000">
                <a:srgbClr val="6C9883"/>
              </a:gs>
              <a:gs pos="79000">
                <a:srgbClr val="8F9D94"/>
              </a:gs>
              <a:gs pos="100000">
                <a:srgbClr val="8F9F9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D50224D-95C3-4EDC-CAA9-CD6D4CBFDA8A}"/>
              </a:ext>
            </a:extLst>
          </p:cNvPr>
          <p:cNvSpPr/>
          <p:nvPr/>
        </p:nvSpPr>
        <p:spPr>
          <a:xfrm>
            <a:off x="4059936" y="2249611"/>
            <a:ext cx="4729687" cy="2081884"/>
          </a:xfrm>
          <a:prstGeom prst="rect">
            <a:avLst/>
          </a:prstGeom>
          <a:solidFill>
            <a:srgbClr val="778C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17BC0E0-8D26-1197-FD23-541C58C2778F}"/>
              </a:ext>
            </a:extLst>
          </p:cNvPr>
          <p:cNvSpPr/>
          <p:nvPr/>
        </p:nvSpPr>
        <p:spPr>
          <a:xfrm>
            <a:off x="3328785" y="3007361"/>
            <a:ext cx="1037544" cy="1466375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0F76FFB-46FD-DA29-1928-735921601F64}"/>
              </a:ext>
            </a:extLst>
          </p:cNvPr>
          <p:cNvSpPr/>
          <p:nvPr/>
        </p:nvSpPr>
        <p:spPr>
          <a:xfrm>
            <a:off x="4234481" y="3817620"/>
            <a:ext cx="1037544" cy="506255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5E8E50B-1C41-A90E-F4DA-1CB69C42EE5E}"/>
              </a:ext>
            </a:extLst>
          </p:cNvPr>
          <p:cNvSpPr/>
          <p:nvPr/>
        </p:nvSpPr>
        <p:spPr>
          <a:xfrm rot="16200000">
            <a:off x="7250097" y="1501878"/>
            <a:ext cx="1037544" cy="2533012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857B98F-5D9F-F403-A0A1-F52701F1CC61}"/>
              </a:ext>
            </a:extLst>
          </p:cNvPr>
          <p:cNvSpPr/>
          <p:nvPr/>
        </p:nvSpPr>
        <p:spPr>
          <a:xfrm rot="17904689">
            <a:off x="5248221" y="1189269"/>
            <a:ext cx="1037544" cy="2221951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28860888-F38B-5786-5033-760E30F5B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245" y="2368289"/>
            <a:ext cx="704917" cy="82957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729A638-B0B3-9174-F6A7-457D5A0BF0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0663" y="2825253"/>
            <a:ext cx="704917" cy="82957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719BB8C-5192-B90C-CD74-FF6C86CBB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51862" y="3197861"/>
            <a:ext cx="704917" cy="829572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BC26FAF-90D7-1F83-71C4-C410D00035A3}"/>
              </a:ext>
            </a:extLst>
          </p:cNvPr>
          <p:cNvSpPr/>
          <p:nvPr/>
        </p:nvSpPr>
        <p:spPr>
          <a:xfrm rot="17904689">
            <a:off x="5503447" y="2267043"/>
            <a:ext cx="54943" cy="2221951"/>
          </a:xfrm>
          <a:prstGeom prst="rect">
            <a:avLst/>
          </a:prstGeom>
          <a:solidFill>
            <a:srgbClr val="778C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B963B3-115E-1145-49C8-B6F98F58751B}"/>
              </a:ext>
            </a:extLst>
          </p:cNvPr>
          <p:cNvSpPr/>
          <p:nvPr/>
        </p:nvSpPr>
        <p:spPr>
          <a:xfrm>
            <a:off x="5691498" y="4064081"/>
            <a:ext cx="3094943" cy="506255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7CD2186-D259-5B81-8F41-16600E488BD1}"/>
              </a:ext>
            </a:extLst>
          </p:cNvPr>
          <p:cNvSpPr/>
          <p:nvPr/>
        </p:nvSpPr>
        <p:spPr>
          <a:xfrm>
            <a:off x="5835456" y="3837191"/>
            <a:ext cx="3094943" cy="178743"/>
          </a:xfrm>
          <a:prstGeom prst="rect">
            <a:avLst/>
          </a:prstGeom>
          <a:solidFill>
            <a:srgbClr val="778C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E4957E4-983D-0956-3029-84D59F7F4C23}"/>
              </a:ext>
            </a:extLst>
          </p:cNvPr>
          <p:cNvSpPr/>
          <p:nvPr/>
        </p:nvSpPr>
        <p:spPr>
          <a:xfrm rot="17904689">
            <a:off x="4569574" y="2881082"/>
            <a:ext cx="1037544" cy="2221951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9337A3A7-41BC-EED6-6DE3-CF53F75D56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6612391" y="3383107"/>
            <a:ext cx="173325" cy="44213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E1535E7-D4B4-22E6-3C9C-72AF1D82D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6774693" y="3383107"/>
            <a:ext cx="173325" cy="442133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C7E96173-3994-F821-F07E-4EAA9F0067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6939720" y="3386893"/>
            <a:ext cx="173325" cy="442133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2CAEDD5F-1C4A-2FDE-A402-50E35CC69E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7205492" y="3394170"/>
            <a:ext cx="173325" cy="44213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68076F8-DD6B-480A-9269-8F09DE558F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7365752" y="3394170"/>
            <a:ext cx="173325" cy="442133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D1C73FC7-387C-91C4-9AD3-45F0E9611C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7518699" y="3394170"/>
            <a:ext cx="173325" cy="442133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34E54A39-3EC4-BB62-E5FC-7404098B1E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7675750" y="3394170"/>
            <a:ext cx="173325" cy="442133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4831E8FD-0349-C290-FF36-B9576DF3F4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7818554" y="3394170"/>
            <a:ext cx="173325" cy="442133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4C4FC3C3-7F54-BEE1-DE97-88528652C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8082731" y="3394072"/>
            <a:ext cx="173325" cy="442133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9F4A4CD-C6E3-C029-4251-3A2A8A6BBC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8242991" y="3391979"/>
            <a:ext cx="173325" cy="442133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E5C24219-E76B-FF2F-1BE7-B217B66C53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8403251" y="3391979"/>
            <a:ext cx="173325" cy="442133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4B0FB2B2-25F7-4881-93C7-FB35F95745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8571106" y="3391979"/>
            <a:ext cx="173325" cy="442133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03C1775D-AF5D-8F34-6892-DE99FF2357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4266595" y="2361714"/>
            <a:ext cx="173325" cy="442133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88F59A5F-65AA-CE40-9C33-DD1F3AA23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4097783" y="2361221"/>
            <a:ext cx="173325" cy="442133"/>
          </a:xfrm>
          <a:prstGeom prst="rect">
            <a:avLst/>
          </a:prstGeom>
        </p:spPr>
      </p:pic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DC9F951-D540-C880-FB82-2482EE7AF59A}"/>
              </a:ext>
            </a:extLst>
          </p:cNvPr>
          <p:cNvSpPr/>
          <p:nvPr/>
        </p:nvSpPr>
        <p:spPr>
          <a:xfrm rot="1722699">
            <a:off x="4432250" y="3389899"/>
            <a:ext cx="2122168" cy="45719"/>
          </a:xfrm>
          <a:prstGeom prst="rect">
            <a:avLst/>
          </a:prstGeom>
          <a:gradFill>
            <a:gsLst>
              <a:gs pos="0">
                <a:srgbClr val="788D86"/>
              </a:gs>
              <a:gs pos="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97D0C227-4999-9907-4A8D-A7D25003BE1E}"/>
              </a:ext>
            </a:extLst>
          </p:cNvPr>
          <p:cNvSpPr/>
          <p:nvPr/>
        </p:nvSpPr>
        <p:spPr>
          <a:xfrm>
            <a:off x="4042086" y="2886385"/>
            <a:ext cx="530809" cy="45719"/>
          </a:xfrm>
          <a:prstGeom prst="rect">
            <a:avLst/>
          </a:prstGeom>
          <a:gradFill>
            <a:gsLst>
              <a:gs pos="0">
                <a:srgbClr val="788D86"/>
              </a:gs>
              <a:gs pos="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0098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33A763A-CEAE-5A1C-3A85-4BB896864B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78"/>
          <a:stretch/>
        </p:blipFill>
        <p:spPr>
          <a:xfrm rot="5400000">
            <a:off x="-1479508" y="2239632"/>
            <a:ext cx="7098384" cy="25160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07091A-2870-6F84-F136-0ABC5186CCD8}"/>
              </a:ext>
            </a:extLst>
          </p:cNvPr>
          <p:cNvSpPr/>
          <p:nvPr/>
        </p:nvSpPr>
        <p:spPr>
          <a:xfrm>
            <a:off x="3777843" y="420174"/>
            <a:ext cx="5203591" cy="5814451"/>
          </a:xfrm>
          <a:prstGeom prst="rect">
            <a:avLst/>
          </a:prstGeom>
          <a:solidFill>
            <a:srgbClr val="DAD9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01AB2D6-FEF8-559F-ECB8-CA42E70BAEAA}"/>
              </a:ext>
            </a:extLst>
          </p:cNvPr>
          <p:cNvSpPr/>
          <p:nvPr/>
        </p:nvSpPr>
        <p:spPr>
          <a:xfrm>
            <a:off x="3704733" y="420173"/>
            <a:ext cx="6729585" cy="157483"/>
          </a:xfrm>
          <a:prstGeom prst="rect">
            <a:avLst/>
          </a:prstGeom>
          <a:solidFill>
            <a:srgbClr val="D8DAD9"/>
          </a:solidFill>
          <a:ln w="25400" cap="sq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544483C-5C89-24A5-C64B-D08E334118EB}"/>
              </a:ext>
            </a:extLst>
          </p:cNvPr>
          <p:cNvSpPr/>
          <p:nvPr/>
        </p:nvSpPr>
        <p:spPr>
          <a:xfrm>
            <a:off x="3777843" y="577656"/>
            <a:ext cx="6656475" cy="129974"/>
          </a:xfrm>
          <a:prstGeom prst="rect">
            <a:avLst/>
          </a:prstGeom>
          <a:gradFill>
            <a:gsLst>
              <a:gs pos="0">
                <a:srgbClr val="788D86"/>
              </a:gs>
              <a:gs pos="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F3C02250-FD22-2DA4-9073-76AE89722721}"/>
              </a:ext>
            </a:extLst>
          </p:cNvPr>
          <p:cNvCxnSpPr>
            <a:cxnSpLocks/>
          </p:cNvCxnSpPr>
          <p:nvPr/>
        </p:nvCxnSpPr>
        <p:spPr>
          <a:xfrm>
            <a:off x="5376672" y="563880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0EE95A7-A725-D011-FF72-6EBAABE1EA4C}"/>
              </a:ext>
            </a:extLst>
          </p:cNvPr>
          <p:cNvCxnSpPr>
            <a:cxnSpLocks/>
          </p:cNvCxnSpPr>
          <p:nvPr/>
        </p:nvCxnSpPr>
        <p:spPr>
          <a:xfrm>
            <a:off x="6096000" y="577656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5720F637-02F8-953A-2301-81DBDAAB30B0}"/>
              </a:ext>
            </a:extLst>
          </p:cNvPr>
          <p:cNvCxnSpPr>
            <a:cxnSpLocks/>
          </p:cNvCxnSpPr>
          <p:nvPr/>
        </p:nvCxnSpPr>
        <p:spPr>
          <a:xfrm>
            <a:off x="4673600" y="562356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0DD46245-149C-DBCD-F95D-55F62D5E4D7D}"/>
              </a:ext>
            </a:extLst>
          </p:cNvPr>
          <p:cNvCxnSpPr>
            <a:cxnSpLocks/>
          </p:cNvCxnSpPr>
          <p:nvPr/>
        </p:nvCxnSpPr>
        <p:spPr>
          <a:xfrm>
            <a:off x="3942080" y="623375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4A48067-FB13-6288-044E-F07A1A780BCD}"/>
              </a:ext>
            </a:extLst>
          </p:cNvPr>
          <p:cNvCxnSpPr>
            <a:cxnSpLocks/>
          </p:cNvCxnSpPr>
          <p:nvPr/>
        </p:nvCxnSpPr>
        <p:spPr>
          <a:xfrm>
            <a:off x="6797040" y="562356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27DB206E-22C0-039E-1F72-833440BD4B33}"/>
              </a:ext>
            </a:extLst>
          </p:cNvPr>
          <p:cNvCxnSpPr>
            <a:cxnSpLocks/>
          </p:cNvCxnSpPr>
          <p:nvPr/>
        </p:nvCxnSpPr>
        <p:spPr>
          <a:xfrm>
            <a:off x="7528560" y="623375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E82DD64-CFCC-6A33-8FC8-1932CD75A891}"/>
              </a:ext>
            </a:extLst>
          </p:cNvPr>
          <p:cNvCxnSpPr>
            <a:cxnSpLocks/>
          </p:cNvCxnSpPr>
          <p:nvPr/>
        </p:nvCxnSpPr>
        <p:spPr>
          <a:xfrm>
            <a:off x="8255995" y="623375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C9A5F111-93BA-55DB-5C18-0EBFD6CAA162}"/>
              </a:ext>
            </a:extLst>
          </p:cNvPr>
          <p:cNvCxnSpPr>
            <a:cxnSpLocks/>
          </p:cNvCxnSpPr>
          <p:nvPr/>
        </p:nvCxnSpPr>
        <p:spPr>
          <a:xfrm>
            <a:off x="8981436" y="577656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7124E9D-6872-4EAE-29CB-66BF613B2F15}"/>
              </a:ext>
            </a:extLst>
          </p:cNvPr>
          <p:cNvCxnSpPr>
            <a:cxnSpLocks/>
          </p:cNvCxnSpPr>
          <p:nvPr/>
        </p:nvCxnSpPr>
        <p:spPr>
          <a:xfrm>
            <a:off x="9690096" y="577656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57CFCC6-4EE4-B555-1115-2A39DF6E166D}"/>
              </a:ext>
            </a:extLst>
          </p:cNvPr>
          <p:cNvCxnSpPr>
            <a:cxnSpLocks/>
          </p:cNvCxnSpPr>
          <p:nvPr/>
        </p:nvCxnSpPr>
        <p:spPr>
          <a:xfrm>
            <a:off x="10434318" y="630996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A337C77F-5AE0-6EEB-5BE2-4C8DCF11A4D5}"/>
              </a:ext>
            </a:extLst>
          </p:cNvPr>
          <p:cNvCxnSpPr>
            <a:cxnSpLocks/>
          </p:cNvCxnSpPr>
          <p:nvPr/>
        </p:nvCxnSpPr>
        <p:spPr>
          <a:xfrm>
            <a:off x="3704733" y="1036320"/>
            <a:ext cx="6963267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560485C3-182E-4867-03B7-4E3EFF1EA776}"/>
              </a:ext>
            </a:extLst>
          </p:cNvPr>
          <p:cNvCxnSpPr>
            <a:cxnSpLocks/>
          </p:cNvCxnSpPr>
          <p:nvPr/>
        </p:nvCxnSpPr>
        <p:spPr>
          <a:xfrm>
            <a:off x="3777843" y="2255520"/>
            <a:ext cx="6963267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8857F343-8C34-5F51-6893-29A3207F0914}"/>
              </a:ext>
            </a:extLst>
          </p:cNvPr>
          <p:cNvCxnSpPr>
            <a:cxnSpLocks/>
          </p:cNvCxnSpPr>
          <p:nvPr/>
        </p:nvCxnSpPr>
        <p:spPr>
          <a:xfrm>
            <a:off x="3777843" y="2621280"/>
            <a:ext cx="6963267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623C581-4F11-896D-F5AB-9EFEA17F407A}"/>
              </a:ext>
            </a:extLst>
          </p:cNvPr>
          <p:cNvCxnSpPr>
            <a:cxnSpLocks/>
          </p:cNvCxnSpPr>
          <p:nvPr/>
        </p:nvCxnSpPr>
        <p:spPr>
          <a:xfrm>
            <a:off x="3777843" y="3738880"/>
            <a:ext cx="6963267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ED95EBF4-E473-6BA2-315D-0B7C5708D42D}"/>
              </a:ext>
            </a:extLst>
          </p:cNvPr>
          <p:cNvCxnSpPr>
            <a:cxnSpLocks/>
          </p:cNvCxnSpPr>
          <p:nvPr/>
        </p:nvCxnSpPr>
        <p:spPr>
          <a:xfrm>
            <a:off x="3777843" y="4196080"/>
            <a:ext cx="6963267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CF113E41-36A6-8287-041F-2521C84FBD1A}"/>
              </a:ext>
            </a:extLst>
          </p:cNvPr>
          <p:cNvCxnSpPr>
            <a:cxnSpLocks/>
          </p:cNvCxnSpPr>
          <p:nvPr/>
        </p:nvCxnSpPr>
        <p:spPr>
          <a:xfrm>
            <a:off x="3704733" y="5445760"/>
            <a:ext cx="6963267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18DADE2-D84A-A7C3-AFEF-843DB2771BF1}"/>
              </a:ext>
            </a:extLst>
          </p:cNvPr>
          <p:cNvSpPr/>
          <p:nvPr/>
        </p:nvSpPr>
        <p:spPr>
          <a:xfrm>
            <a:off x="6342752" y="2621280"/>
            <a:ext cx="130289" cy="1117599"/>
          </a:xfrm>
          <a:prstGeom prst="rect">
            <a:avLst/>
          </a:prstGeom>
          <a:solidFill>
            <a:srgbClr val="212C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1C9BB930-C204-C70A-2FAB-F0A96CC68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96311" y="1246948"/>
            <a:ext cx="4645152" cy="2491931"/>
          </a:xfrm>
          <a:prstGeom prst="rect">
            <a:avLst/>
          </a:prstGeom>
        </p:spPr>
      </p:pic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F276986-1480-9AE0-80F7-597C29C4E825}"/>
              </a:ext>
            </a:extLst>
          </p:cNvPr>
          <p:cNvSpPr/>
          <p:nvPr/>
        </p:nvSpPr>
        <p:spPr>
          <a:xfrm>
            <a:off x="6336080" y="4206123"/>
            <a:ext cx="136961" cy="1239635"/>
          </a:xfrm>
          <a:prstGeom prst="rect">
            <a:avLst/>
          </a:prstGeom>
          <a:solidFill>
            <a:srgbClr val="212C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9BB2B4E9-D8BC-8813-531B-8A8E1814C5E9}"/>
              </a:ext>
            </a:extLst>
          </p:cNvPr>
          <p:cNvSpPr/>
          <p:nvPr/>
        </p:nvSpPr>
        <p:spPr>
          <a:xfrm>
            <a:off x="6336080" y="1023624"/>
            <a:ext cx="136961" cy="1239635"/>
          </a:xfrm>
          <a:prstGeom prst="rect">
            <a:avLst/>
          </a:prstGeom>
          <a:solidFill>
            <a:srgbClr val="212C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93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1FB257A-7461-6B7B-6389-7A564FAF9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11" y="0"/>
            <a:ext cx="4146017" cy="6858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FD18F19-A6BE-8C58-AA47-8691A07D9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70" y="213360"/>
            <a:ext cx="4725059" cy="628737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EE168D7-B548-031B-96FB-EEF458EA1A6E}"/>
              </a:ext>
            </a:extLst>
          </p:cNvPr>
          <p:cNvSpPr/>
          <p:nvPr/>
        </p:nvSpPr>
        <p:spPr>
          <a:xfrm>
            <a:off x="6352858" y="317055"/>
            <a:ext cx="1670030" cy="5771712"/>
          </a:xfrm>
          <a:prstGeom prst="rect">
            <a:avLst/>
          </a:prstGeom>
          <a:solidFill>
            <a:srgbClr val="8692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A36A06E-899A-7D7B-55BA-6449B116B6FC}"/>
              </a:ext>
            </a:extLst>
          </p:cNvPr>
          <p:cNvSpPr/>
          <p:nvPr/>
        </p:nvSpPr>
        <p:spPr>
          <a:xfrm>
            <a:off x="6352858" y="262890"/>
            <a:ext cx="5560072" cy="54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3C33609-C87C-2E06-24F2-BCB3EEA84A6E}"/>
              </a:ext>
            </a:extLst>
          </p:cNvPr>
          <p:cNvSpPr/>
          <p:nvPr/>
        </p:nvSpPr>
        <p:spPr>
          <a:xfrm>
            <a:off x="8022888" y="317055"/>
            <a:ext cx="3890042" cy="5771712"/>
          </a:xfrm>
          <a:prstGeom prst="rect">
            <a:avLst/>
          </a:prstGeom>
          <a:solidFill>
            <a:srgbClr val="9097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27D2700-2C37-44D7-3FEA-A33492F1D93E}"/>
              </a:ext>
            </a:extLst>
          </p:cNvPr>
          <p:cNvSpPr/>
          <p:nvPr/>
        </p:nvSpPr>
        <p:spPr>
          <a:xfrm>
            <a:off x="6685728" y="2430186"/>
            <a:ext cx="547572" cy="998814"/>
          </a:xfrm>
          <a:prstGeom prst="rect">
            <a:avLst/>
          </a:prstGeom>
          <a:solidFill>
            <a:srgbClr val="334750"/>
          </a:soli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550D14F-917E-90E3-C5B0-D3FE943B7E81}"/>
              </a:ext>
            </a:extLst>
          </p:cNvPr>
          <p:cNvSpPr/>
          <p:nvPr/>
        </p:nvSpPr>
        <p:spPr>
          <a:xfrm>
            <a:off x="6674159" y="906120"/>
            <a:ext cx="547572" cy="998814"/>
          </a:xfrm>
          <a:prstGeom prst="rect">
            <a:avLst/>
          </a:prstGeom>
          <a:solidFill>
            <a:srgbClr val="334750"/>
          </a:soli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712F2DB-CECD-922B-A194-9EF7F2F08C5D}"/>
              </a:ext>
            </a:extLst>
          </p:cNvPr>
          <p:cNvSpPr/>
          <p:nvPr/>
        </p:nvSpPr>
        <p:spPr>
          <a:xfrm>
            <a:off x="6640301" y="4249099"/>
            <a:ext cx="547572" cy="998814"/>
          </a:xfrm>
          <a:prstGeom prst="rect">
            <a:avLst/>
          </a:prstGeom>
          <a:solidFill>
            <a:srgbClr val="334750"/>
          </a:soli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46DB590-7DE3-BB81-3A99-2DD75D0DB84D}"/>
              </a:ext>
            </a:extLst>
          </p:cNvPr>
          <p:cNvSpPr/>
          <p:nvPr/>
        </p:nvSpPr>
        <p:spPr>
          <a:xfrm>
            <a:off x="8361420" y="784856"/>
            <a:ext cx="609619" cy="1120078"/>
          </a:xfrm>
          <a:prstGeom prst="rect">
            <a:avLst/>
          </a:prstGeom>
          <a:gradFill flip="none" rotWithShape="1">
            <a:gsLst>
              <a:gs pos="0">
                <a:srgbClr val="223039"/>
              </a:gs>
              <a:gs pos="100000">
                <a:schemeClr val="tx1">
                  <a:alpha val="70000"/>
                </a:schemeClr>
              </a:gs>
              <a:gs pos="63000">
                <a:srgbClr val="334850"/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11076DA-5631-793F-8E3D-35EC4406F615}"/>
              </a:ext>
            </a:extLst>
          </p:cNvPr>
          <p:cNvSpPr/>
          <p:nvPr/>
        </p:nvSpPr>
        <p:spPr>
          <a:xfrm>
            <a:off x="8971039" y="784856"/>
            <a:ext cx="609618" cy="1120078"/>
          </a:xfrm>
          <a:prstGeom prst="rect">
            <a:avLst/>
          </a:prstGeom>
          <a:gradFill flip="none" rotWithShape="1">
            <a:gsLst>
              <a:gs pos="0">
                <a:srgbClr val="223039"/>
              </a:gs>
              <a:gs pos="100000">
                <a:schemeClr val="tx1">
                  <a:alpha val="70000"/>
                </a:schemeClr>
              </a:gs>
              <a:gs pos="63000">
                <a:srgbClr val="334850"/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A663B27-6687-79B6-F643-FA7CD392E794}"/>
              </a:ext>
            </a:extLst>
          </p:cNvPr>
          <p:cNvSpPr/>
          <p:nvPr/>
        </p:nvSpPr>
        <p:spPr>
          <a:xfrm>
            <a:off x="10129432" y="708656"/>
            <a:ext cx="696302" cy="1280164"/>
          </a:xfrm>
          <a:prstGeom prst="rect">
            <a:avLst/>
          </a:prstGeom>
          <a:gradFill flip="none" rotWithShape="1">
            <a:gsLst>
              <a:gs pos="0">
                <a:srgbClr val="223039"/>
              </a:gs>
              <a:gs pos="100000">
                <a:schemeClr val="tx1">
                  <a:alpha val="70000"/>
                </a:schemeClr>
              </a:gs>
              <a:gs pos="63000">
                <a:srgbClr val="334850"/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82E43AD-4D01-7D85-3974-0CE416F118A0}"/>
              </a:ext>
            </a:extLst>
          </p:cNvPr>
          <p:cNvSpPr/>
          <p:nvPr/>
        </p:nvSpPr>
        <p:spPr>
          <a:xfrm>
            <a:off x="10825734" y="708656"/>
            <a:ext cx="696302" cy="1280164"/>
          </a:xfrm>
          <a:prstGeom prst="rect">
            <a:avLst/>
          </a:prstGeom>
          <a:gradFill flip="none" rotWithShape="1">
            <a:gsLst>
              <a:gs pos="0">
                <a:srgbClr val="223039"/>
              </a:gs>
              <a:gs pos="100000">
                <a:schemeClr val="tx1">
                  <a:alpha val="70000"/>
                </a:schemeClr>
              </a:gs>
              <a:gs pos="63000">
                <a:srgbClr val="334850"/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B4E06A2-E2B6-088A-7B04-9AC2C1BA4902}"/>
              </a:ext>
            </a:extLst>
          </p:cNvPr>
          <p:cNvSpPr/>
          <p:nvPr/>
        </p:nvSpPr>
        <p:spPr>
          <a:xfrm>
            <a:off x="8361421" y="2766091"/>
            <a:ext cx="609618" cy="327004"/>
          </a:xfrm>
          <a:prstGeom prst="rect">
            <a:avLst/>
          </a:prstGeom>
          <a:gradFill flip="none" rotWithShape="1">
            <a:gsLst>
              <a:gs pos="0">
                <a:srgbClr val="223039"/>
              </a:gs>
              <a:gs pos="100000">
                <a:schemeClr val="tx1">
                  <a:alpha val="70000"/>
                </a:schemeClr>
              </a:gs>
              <a:gs pos="63000">
                <a:srgbClr val="334850"/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34AF6D9-4EFA-CCDD-FFD4-18CB372F6FD2}"/>
              </a:ext>
            </a:extLst>
          </p:cNvPr>
          <p:cNvSpPr/>
          <p:nvPr/>
        </p:nvSpPr>
        <p:spPr>
          <a:xfrm>
            <a:off x="8971039" y="2766091"/>
            <a:ext cx="609618" cy="327004"/>
          </a:xfrm>
          <a:prstGeom prst="rect">
            <a:avLst/>
          </a:prstGeom>
          <a:gradFill flip="none" rotWithShape="1">
            <a:gsLst>
              <a:gs pos="0">
                <a:srgbClr val="223039"/>
              </a:gs>
              <a:gs pos="100000">
                <a:schemeClr val="tx1">
                  <a:alpha val="70000"/>
                </a:schemeClr>
              </a:gs>
              <a:gs pos="63000">
                <a:srgbClr val="334850"/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CF1D7F1-B94F-F666-9874-F9B15F8B0327}"/>
              </a:ext>
            </a:extLst>
          </p:cNvPr>
          <p:cNvSpPr/>
          <p:nvPr/>
        </p:nvSpPr>
        <p:spPr>
          <a:xfrm>
            <a:off x="10190275" y="2766091"/>
            <a:ext cx="609618" cy="327004"/>
          </a:xfrm>
          <a:prstGeom prst="rect">
            <a:avLst/>
          </a:prstGeom>
          <a:gradFill flip="none" rotWithShape="1">
            <a:gsLst>
              <a:gs pos="0">
                <a:srgbClr val="223039"/>
              </a:gs>
              <a:gs pos="100000">
                <a:schemeClr val="tx1">
                  <a:alpha val="70000"/>
                </a:schemeClr>
              </a:gs>
              <a:gs pos="63000">
                <a:srgbClr val="334850"/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943DE5E-D4F2-64FA-593F-DEB87F863B31}"/>
              </a:ext>
            </a:extLst>
          </p:cNvPr>
          <p:cNvSpPr/>
          <p:nvPr/>
        </p:nvSpPr>
        <p:spPr>
          <a:xfrm>
            <a:off x="10799893" y="2766091"/>
            <a:ext cx="609618" cy="327004"/>
          </a:xfrm>
          <a:prstGeom prst="rect">
            <a:avLst/>
          </a:prstGeom>
          <a:gradFill flip="none" rotWithShape="1">
            <a:gsLst>
              <a:gs pos="0">
                <a:srgbClr val="223039"/>
              </a:gs>
              <a:gs pos="100000">
                <a:schemeClr val="tx1">
                  <a:alpha val="70000"/>
                </a:schemeClr>
              </a:gs>
              <a:gs pos="63000">
                <a:srgbClr val="334850"/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1387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6B368D2-2D93-228E-9D61-C040C3AB5162}"/>
              </a:ext>
            </a:extLst>
          </p:cNvPr>
          <p:cNvSpPr/>
          <p:nvPr/>
        </p:nvSpPr>
        <p:spPr>
          <a:xfrm>
            <a:off x="3931287" y="487680"/>
            <a:ext cx="5029834" cy="5191759"/>
          </a:xfrm>
          <a:prstGeom prst="rect">
            <a:avLst/>
          </a:prstGeom>
          <a:solidFill>
            <a:srgbClr val="ADA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9B2307A-1E86-907F-B7BE-1D1BBFA8D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1482" y="-455839"/>
            <a:ext cx="4467828" cy="627751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99CFAC0-ACAB-65D1-C7AA-3430F680501F}"/>
              </a:ext>
            </a:extLst>
          </p:cNvPr>
          <p:cNvSpPr txBox="1"/>
          <p:nvPr/>
        </p:nvSpPr>
        <p:spPr>
          <a:xfrm>
            <a:off x="2222339" y="6389225"/>
            <a:ext cx="232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あとで露出あげる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D91122-BF1C-64DD-F5AD-70B41614BD65}"/>
              </a:ext>
            </a:extLst>
          </p:cNvPr>
          <p:cNvSpPr/>
          <p:nvPr/>
        </p:nvSpPr>
        <p:spPr>
          <a:xfrm>
            <a:off x="3931286" y="502920"/>
            <a:ext cx="165389" cy="5191759"/>
          </a:xfrm>
          <a:prstGeom prst="rect">
            <a:avLst/>
          </a:prstGeom>
          <a:solidFill>
            <a:srgbClr val="B968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20271FF-0E5A-2519-6EC2-C3ADEFFAFDAB}"/>
              </a:ext>
            </a:extLst>
          </p:cNvPr>
          <p:cNvSpPr/>
          <p:nvPr/>
        </p:nvSpPr>
        <p:spPr>
          <a:xfrm>
            <a:off x="5485766" y="487679"/>
            <a:ext cx="407034" cy="5191759"/>
          </a:xfrm>
          <a:prstGeom prst="rect">
            <a:avLst/>
          </a:prstGeom>
          <a:solidFill>
            <a:srgbClr val="B968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8BA328B-63E6-4F01-D0DF-C85FB75180CE}"/>
              </a:ext>
            </a:extLst>
          </p:cNvPr>
          <p:cNvCxnSpPr>
            <a:cxnSpLocks/>
          </p:cNvCxnSpPr>
          <p:nvPr/>
        </p:nvCxnSpPr>
        <p:spPr>
          <a:xfrm>
            <a:off x="3820160" y="2865120"/>
            <a:ext cx="5257852" cy="0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BE9120B-FADE-17FB-E175-1B54B6EE6D2E}"/>
              </a:ext>
            </a:extLst>
          </p:cNvPr>
          <p:cNvCxnSpPr>
            <a:cxnSpLocks/>
          </p:cNvCxnSpPr>
          <p:nvPr/>
        </p:nvCxnSpPr>
        <p:spPr>
          <a:xfrm>
            <a:off x="4458878" y="502920"/>
            <a:ext cx="0" cy="5176518"/>
          </a:xfrm>
          <a:prstGeom prst="line">
            <a:avLst/>
          </a:prstGeom>
          <a:ln w="15240">
            <a:solidFill>
              <a:schemeClr val="tx1">
                <a:lumMod val="65000"/>
                <a:lumOff val="3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80C1AF0-5F31-CCB3-4194-0D62FA7EEEA9}"/>
              </a:ext>
            </a:extLst>
          </p:cNvPr>
          <p:cNvCxnSpPr>
            <a:cxnSpLocks/>
          </p:cNvCxnSpPr>
          <p:nvPr/>
        </p:nvCxnSpPr>
        <p:spPr>
          <a:xfrm>
            <a:off x="5063765" y="487679"/>
            <a:ext cx="0" cy="5176518"/>
          </a:xfrm>
          <a:prstGeom prst="line">
            <a:avLst/>
          </a:prstGeom>
          <a:ln w="15240">
            <a:solidFill>
              <a:schemeClr val="tx1">
                <a:lumMod val="65000"/>
                <a:lumOff val="3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9D7AF920-8ECF-2B06-CAF5-8D8A6A8B1BEB}"/>
              </a:ext>
            </a:extLst>
          </p:cNvPr>
          <p:cNvCxnSpPr>
            <a:cxnSpLocks/>
          </p:cNvCxnSpPr>
          <p:nvPr/>
        </p:nvCxnSpPr>
        <p:spPr>
          <a:xfrm>
            <a:off x="6325385" y="487679"/>
            <a:ext cx="0" cy="5176518"/>
          </a:xfrm>
          <a:prstGeom prst="line">
            <a:avLst/>
          </a:prstGeom>
          <a:ln w="15240">
            <a:solidFill>
              <a:schemeClr val="tx1">
                <a:lumMod val="65000"/>
                <a:lumOff val="3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CCD99239-B8C8-4080-F4F6-A2F9F4E91171}"/>
              </a:ext>
            </a:extLst>
          </p:cNvPr>
          <p:cNvCxnSpPr>
            <a:cxnSpLocks/>
          </p:cNvCxnSpPr>
          <p:nvPr/>
        </p:nvCxnSpPr>
        <p:spPr>
          <a:xfrm>
            <a:off x="6892565" y="487679"/>
            <a:ext cx="0" cy="5176518"/>
          </a:xfrm>
          <a:prstGeom prst="line">
            <a:avLst/>
          </a:prstGeom>
          <a:ln w="15240">
            <a:solidFill>
              <a:schemeClr val="tx1">
                <a:lumMod val="65000"/>
                <a:lumOff val="3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2D19923B-A13A-391A-CB72-215FE270345A}"/>
              </a:ext>
            </a:extLst>
          </p:cNvPr>
          <p:cNvCxnSpPr>
            <a:cxnSpLocks/>
          </p:cNvCxnSpPr>
          <p:nvPr/>
        </p:nvCxnSpPr>
        <p:spPr>
          <a:xfrm>
            <a:off x="7456288" y="479825"/>
            <a:ext cx="0" cy="5176518"/>
          </a:xfrm>
          <a:prstGeom prst="line">
            <a:avLst/>
          </a:prstGeom>
          <a:ln w="15240">
            <a:solidFill>
              <a:schemeClr val="tx1">
                <a:lumMod val="65000"/>
                <a:lumOff val="3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272AE8F-092F-1348-6A6A-BDEE15F958BD}"/>
              </a:ext>
            </a:extLst>
          </p:cNvPr>
          <p:cNvCxnSpPr>
            <a:cxnSpLocks/>
          </p:cNvCxnSpPr>
          <p:nvPr/>
        </p:nvCxnSpPr>
        <p:spPr>
          <a:xfrm>
            <a:off x="8004614" y="487679"/>
            <a:ext cx="0" cy="5176518"/>
          </a:xfrm>
          <a:prstGeom prst="line">
            <a:avLst/>
          </a:prstGeom>
          <a:ln w="15240">
            <a:solidFill>
              <a:schemeClr val="tx1">
                <a:lumMod val="65000"/>
                <a:lumOff val="3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F58951E7-89CC-4929-BC32-C87233D1244E}"/>
              </a:ext>
            </a:extLst>
          </p:cNvPr>
          <p:cNvCxnSpPr>
            <a:cxnSpLocks/>
          </p:cNvCxnSpPr>
          <p:nvPr/>
        </p:nvCxnSpPr>
        <p:spPr>
          <a:xfrm>
            <a:off x="8552939" y="479825"/>
            <a:ext cx="0" cy="5176518"/>
          </a:xfrm>
          <a:prstGeom prst="line">
            <a:avLst/>
          </a:prstGeom>
          <a:ln w="15240">
            <a:solidFill>
              <a:schemeClr val="tx1">
                <a:lumMod val="65000"/>
                <a:lumOff val="3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1303896-BB00-7E50-FAB1-D54CA0DB3317}"/>
              </a:ext>
            </a:extLst>
          </p:cNvPr>
          <p:cNvSpPr/>
          <p:nvPr/>
        </p:nvSpPr>
        <p:spPr>
          <a:xfrm>
            <a:off x="8785914" y="495299"/>
            <a:ext cx="165389" cy="5191759"/>
          </a:xfrm>
          <a:prstGeom prst="rect">
            <a:avLst/>
          </a:prstGeom>
          <a:solidFill>
            <a:srgbClr val="B968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401F93E1-6146-EC57-D4BE-0B2BA2CE1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701" y="918542"/>
            <a:ext cx="489452" cy="1320794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4161917A-C750-45AA-5D91-CCFCC3BE2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752" y="3375004"/>
            <a:ext cx="489452" cy="1552596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3F461072-97D0-9808-7504-11ABEC0A7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331" y="3375004"/>
            <a:ext cx="676120" cy="1552596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FDB5C735-8FF1-DC81-3C4D-282762AE6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79" y="802641"/>
            <a:ext cx="690921" cy="155259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77F5B693-A0FC-1317-BDC0-3E9877211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988" y="802641"/>
            <a:ext cx="501166" cy="1552596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F6BFF347-03F5-F3E1-20F1-56E976B8E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653" y="3429000"/>
            <a:ext cx="501166" cy="1552596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748530B-9D52-E50F-9072-475B9E195D7A}"/>
              </a:ext>
            </a:extLst>
          </p:cNvPr>
          <p:cNvSpPr/>
          <p:nvPr/>
        </p:nvSpPr>
        <p:spPr>
          <a:xfrm>
            <a:off x="9566007" y="3203603"/>
            <a:ext cx="2162001" cy="2496480"/>
          </a:xfrm>
          <a:prstGeom prst="rect">
            <a:avLst/>
          </a:prstGeom>
          <a:solidFill>
            <a:srgbClr val="BEC5CD"/>
          </a:solidFill>
          <a:ln w="101600">
            <a:solidFill>
              <a:srgbClr val="F1F1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FBEBDCB-6219-8A76-C41E-1BC596BE9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7048" y="359569"/>
            <a:ext cx="402963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66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0C807C4-F194-711E-843E-E7161812C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8" y="0"/>
            <a:ext cx="4311224" cy="6858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057EF37-3BE2-9B32-D94D-E8D7D47FB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62575"/>
            <a:ext cx="617220" cy="71427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00EA27E-1133-CD92-BF46-A360E3313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20" y="662574"/>
            <a:ext cx="617220" cy="71427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5048346-4948-5A33-0B55-6BBB9516B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40" y="662573"/>
            <a:ext cx="617220" cy="71427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B37830A-9835-8900-65E7-98CB065CE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0" y="662572"/>
            <a:ext cx="617220" cy="71427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89AB875-9B9C-3A08-897E-478B5C3F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880" y="662571"/>
            <a:ext cx="617220" cy="71427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4E8D99-4AE4-D145-5F59-54637B06E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00" y="662570"/>
            <a:ext cx="617220" cy="714275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3416BB9-84DF-8634-219C-C4A654C6BD6F}"/>
              </a:ext>
            </a:extLst>
          </p:cNvPr>
          <p:cNvSpPr/>
          <p:nvPr/>
        </p:nvSpPr>
        <p:spPr>
          <a:xfrm>
            <a:off x="6096000" y="1376845"/>
            <a:ext cx="3703320" cy="777240"/>
          </a:xfrm>
          <a:prstGeom prst="rect">
            <a:avLst/>
          </a:prstGeom>
          <a:solidFill>
            <a:srgbClr val="3127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4628607-DE30-8081-D084-15A0DEB1F5F3}"/>
              </a:ext>
            </a:extLst>
          </p:cNvPr>
          <p:cNvSpPr/>
          <p:nvPr/>
        </p:nvSpPr>
        <p:spPr>
          <a:xfrm rot="16200000">
            <a:off x="7407568" y="840823"/>
            <a:ext cx="1076795" cy="3703320"/>
          </a:xfrm>
          <a:prstGeom prst="rect">
            <a:avLst/>
          </a:prstGeom>
          <a:gradFill flip="none" rotWithShape="1">
            <a:gsLst>
              <a:gs pos="0">
                <a:srgbClr val="947F6E"/>
              </a:gs>
              <a:gs pos="100000">
                <a:srgbClr val="231D1C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382AD98-2EF0-66F9-7402-B167AA06582C}"/>
              </a:ext>
            </a:extLst>
          </p:cNvPr>
          <p:cNvSpPr/>
          <p:nvPr/>
        </p:nvSpPr>
        <p:spPr>
          <a:xfrm rot="16200000">
            <a:off x="6220458" y="3062439"/>
            <a:ext cx="3444241" cy="3703320"/>
          </a:xfrm>
          <a:prstGeom prst="rect">
            <a:avLst/>
          </a:prstGeom>
          <a:solidFill>
            <a:srgbClr val="947F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07C008C-846D-A456-B00F-9DD158E0A0E9}"/>
              </a:ext>
            </a:extLst>
          </p:cNvPr>
          <p:cNvSpPr/>
          <p:nvPr/>
        </p:nvSpPr>
        <p:spPr>
          <a:xfrm>
            <a:off x="6092611" y="2727960"/>
            <a:ext cx="990600" cy="701040"/>
          </a:xfrm>
          <a:prstGeom prst="rect">
            <a:avLst/>
          </a:prstGeom>
          <a:solidFill>
            <a:srgbClr val="564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163194C-F82F-5CE6-160C-6535738790BE}"/>
              </a:ext>
            </a:extLst>
          </p:cNvPr>
          <p:cNvSpPr/>
          <p:nvPr/>
        </p:nvSpPr>
        <p:spPr>
          <a:xfrm>
            <a:off x="8945880" y="4213861"/>
            <a:ext cx="382132" cy="579700"/>
          </a:xfrm>
          <a:prstGeom prst="rect">
            <a:avLst/>
          </a:prstGeom>
          <a:solidFill>
            <a:srgbClr val="564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387F8A0-8D81-159A-9C31-43AC5F83D55E}"/>
              </a:ext>
            </a:extLst>
          </p:cNvPr>
          <p:cNvSpPr/>
          <p:nvPr/>
        </p:nvSpPr>
        <p:spPr>
          <a:xfrm>
            <a:off x="7226856" y="2805194"/>
            <a:ext cx="2102003" cy="331871"/>
          </a:xfrm>
          <a:prstGeom prst="rect">
            <a:avLst/>
          </a:prstGeom>
          <a:solidFill>
            <a:srgbClr val="4E46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664916B-ECEF-F9A0-8352-5D30272B61FB}"/>
              </a:ext>
            </a:extLst>
          </p:cNvPr>
          <p:cNvSpPr/>
          <p:nvPr/>
        </p:nvSpPr>
        <p:spPr>
          <a:xfrm>
            <a:off x="7226856" y="3392617"/>
            <a:ext cx="2102003" cy="2001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74745D0-8381-18FA-78E5-48A16C4084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0"/>
          <a:stretch/>
        </p:blipFill>
        <p:spPr>
          <a:xfrm>
            <a:off x="8922001" y="1762731"/>
            <a:ext cx="844992" cy="1830049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5CEFB31-C7E2-6515-A1F9-0F250F5EC7BA}"/>
              </a:ext>
            </a:extLst>
          </p:cNvPr>
          <p:cNvSpPr/>
          <p:nvPr/>
        </p:nvSpPr>
        <p:spPr>
          <a:xfrm>
            <a:off x="9412107" y="4215973"/>
            <a:ext cx="382132" cy="579700"/>
          </a:xfrm>
          <a:prstGeom prst="rect">
            <a:avLst/>
          </a:prstGeom>
          <a:solidFill>
            <a:srgbClr val="564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3226025-99B1-2A93-A0E2-817C2E6DCAA3}"/>
              </a:ext>
            </a:extLst>
          </p:cNvPr>
          <p:cNvSpPr/>
          <p:nvPr/>
        </p:nvSpPr>
        <p:spPr>
          <a:xfrm>
            <a:off x="8942493" y="4750649"/>
            <a:ext cx="844992" cy="45719"/>
          </a:xfrm>
          <a:prstGeom prst="rect">
            <a:avLst/>
          </a:prstGeom>
          <a:solidFill>
            <a:srgbClr val="564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54D0F7A-99C6-D7E2-D728-4802B57E8EA4}"/>
              </a:ext>
            </a:extLst>
          </p:cNvPr>
          <p:cNvSpPr/>
          <p:nvPr/>
        </p:nvSpPr>
        <p:spPr>
          <a:xfrm rot="16200000">
            <a:off x="6820649" y="2692208"/>
            <a:ext cx="1368235" cy="2834470"/>
          </a:xfrm>
          <a:prstGeom prst="rect">
            <a:avLst/>
          </a:prstGeom>
          <a:gradFill>
            <a:gsLst>
              <a:gs pos="100000">
                <a:srgbClr val="6C5547"/>
              </a:gs>
              <a:gs pos="0">
                <a:srgbClr val="18141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070E9C4-C9EA-EC77-E34D-C4357E6DC4B2}"/>
              </a:ext>
            </a:extLst>
          </p:cNvPr>
          <p:cNvSpPr/>
          <p:nvPr/>
        </p:nvSpPr>
        <p:spPr>
          <a:xfrm>
            <a:off x="6080777" y="4070096"/>
            <a:ext cx="2680084" cy="701040"/>
          </a:xfrm>
          <a:prstGeom prst="rect">
            <a:avLst/>
          </a:prstGeom>
          <a:solidFill>
            <a:srgbClr val="2823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8F3B2FC-62CC-81D6-5A18-F5EE36396F47}"/>
              </a:ext>
            </a:extLst>
          </p:cNvPr>
          <p:cNvSpPr/>
          <p:nvPr/>
        </p:nvSpPr>
        <p:spPr>
          <a:xfrm rot="1997882">
            <a:off x="6675494" y="3414392"/>
            <a:ext cx="2680084" cy="701040"/>
          </a:xfrm>
          <a:prstGeom prst="rect">
            <a:avLst/>
          </a:prstGeom>
          <a:solidFill>
            <a:srgbClr val="564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5CB9249-BA21-4FAD-883D-27DD34F29681}"/>
              </a:ext>
            </a:extLst>
          </p:cNvPr>
          <p:cNvSpPr/>
          <p:nvPr/>
        </p:nvSpPr>
        <p:spPr>
          <a:xfrm>
            <a:off x="6072850" y="4213861"/>
            <a:ext cx="990600" cy="701040"/>
          </a:xfrm>
          <a:prstGeom prst="rect">
            <a:avLst/>
          </a:prstGeom>
          <a:solidFill>
            <a:srgbClr val="564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E504F28A-00C8-279D-0EE7-218774DBB1BB}"/>
              </a:ext>
            </a:extLst>
          </p:cNvPr>
          <p:cNvSpPr/>
          <p:nvPr/>
        </p:nvSpPr>
        <p:spPr>
          <a:xfrm>
            <a:off x="8911275" y="5681561"/>
            <a:ext cx="382132" cy="579700"/>
          </a:xfrm>
          <a:prstGeom prst="rect">
            <a:avLst/>
          </a:prstGeom>
          <a:solidFill>
            <a:srgbClr val="564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4226018C-C1D9-6595-31A7-E165F18CFF7A}"/>
              </a:ext>
            </a:extLst>
          </p:cNvPr>
          <p:cNvSpPr/>
          <p:nvPr/>
        </p:nvSpPr>
        <p:spPr>
          <a:xfrm>
            <a:off x="9428734" y="5660417"/>
            <a:ext cx="382132" cy="579700"/>
          </a:xfrm>
          <a:prstGeom prst="rect">
            <a:avLst/>
          </a:prstGeom>
          <a:solidFill>
            <a:srgbClr val="564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C03AABAB-4C43-C0EA-5E60-5C5F368847FE}"/>
              </a:ext>
            </a:extLst>
          </p:cNvPr>
          <p:cNvSpPr/>
          <p:nvPr/>
        </p:nvSpPr>
        <p:spPr>
          <a:xfrm>
            <a:off x="6089478" y="4776434"/>
            <a:ext cx="2660532" cy="1538335"/>
          </a:xfrm>
          <a:prstGeom prst="rect">
            <a:avLst/>
          </a:prstGeom>
          <a:gradFill>
            <a:gsLst>
              <a:gs pos="100000">
                <a:srgbClr val="947F6E"/>
              </a:gs>
              <a:gs pos="0">
                <a:srgbClr val="1814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388A488-21DE-31C4-C2B1-B268A9F243E7}"/>
              </a:ext>
            </a:extLst>
          </p:cNvPr>
          <p:cNvSpPr/>
          <p:nvPr/>
        </p:nvSpPr>
        <p:spPr>
          <a:xfrm rot="1997882">
            <a:off x="6652685" y="4880688"/>
            <a:ext cx="2680084" cy="701040"/>
          </a:xfrm>
          <a:prstGeom prst="rect">
            <a:avLst/>
          </a:prstGeom>
          <a:solidFill>
            <a:srgbClr val="564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279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FAAA4AC-338A-19E9-3DE6-570EE4F1A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094480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C719C99-F8FC-C916-BFA9-1F857182E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646430"/>
            <a:ext cx="535940" cy="107188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4BA38EC-C037-C16A-2E76-3E27C52B6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"/>
          <a:stretch/>
        </p:blipFill>
        <p:spPr>
          <a:xfrm flipV="1">
            <a:off x="5718810" y="1691640"/>
            <a:ext cx="522019" cy="107188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670598B-274C-8A35-42A2-B60BF7D45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763520"/>
            <a:ext cx="535940" cy="107188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38C0CC9-17B8-50E4-EEAC-F68E75B14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0940" y="635000"/>
            <a:ext cx="535940" cy="107188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5586A07-9C90-F587-E587-47877E9B2A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"/>
          <a:stretch/>
        </p:blipFill>
        <p:spPr>
          <a:xfrm flipH="1" flipV="1">
            <a:off x="6240829" y="1691640"/>
            <a:ext cx="535940" cy="104902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93F1F7B-303E-D2AF-962F-BA963A0786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"/>
          <a:stretch/>
        </p:blipFill>
        <p:spPr>
          <a:xfrm flipH="1">
            <a:off x="6226908" y="2740660"/>
            <a:ext cx="535940" cy="109474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F14A184-BF47-7E98-EF51-B7D0E94B3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35006" y="646430"/>
            <a:ext cx="535940" cy="107188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F85ADC-7898-7705-D5A2-3646C673E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"/>
          <a:stretch/>
        </p:blipFill>
        <p:spPr>
          <a:xfrm rot="10800000" flipV="1">
            <a:off x="6738816" y="1691640"/>
            <a:ext cx="522019" cy="107188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BA287A3-2917-CB1F-D734-CC51974E1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35006" y="2763520"/>
            <a:ext cx="535940" cy="107188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5B384A0-1471-F181-88B8-7A8E751BE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270946" y="635000"/>
            <a:ext cx="535940" cy="107188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7E842AC-3082-145C-35D7-6318AA411F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"/>
          <a:stretch/>
        </p:blipFill>
        <p:spPr>
          <a:xfrm rot="10800000" flipH="1" flipV="1">
            <a:off x="7260835" y="1691640"/>
            <a:ext cx="535940" cy="104902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C22E9A0-6781-AFE2-C83F-0B69D49B1D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"/>
          <a:stretch/>
        </p:blipFill>
        <p:spPr>
          <a:xfrm rot="10800000" flipH="1">
            <a:off x="7246914" y="2740660"/>
            <a:ext cx="535940" cy="109474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53AA9351-F216-8509-2540-459C957AA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68933" y="635000"/>
            <a:ext cx="535940" cy="107188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8904436-EF9C-2804-DE6B-BF54FF3A5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"/>
          <a:stretch/>
        </p:blipFill>
        <p:spPr>
          <a:xfrm rot="10800000" flipV="1">
            <a:off x="7772743" y="1680210"/>
            <a:ext cx="522019" cy="107188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D561956-8086-F47C-F16A-F8398615F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68933" y="2752090"/>
            <a:ext cx="535940" cy="107188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0C6D929-8EDB-3F56-101F-0E65DC967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304873" y="623570"/>
            <a:ext cx="535940" cy="107188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D602F7B-15E9-8A8F-97C2-8DBD17DC25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"/>
          <a:stretch/>
        </p:blipFill>
        <p:spPr>
          <a:xfrm rot="10800000" flipH="1" flipV="1">
            <a:off x="8294762" y="1680210"/>
            <a:ext cx="535940" cy="104902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9BEBBDF-18F1-97F7-57F4-A3F6AECC1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"/>
          <a:stretch/>
        </p:blipFill>
        <p:spPr>
          <a:xfrm rot="10800000" flipH="1">
            <a:off x="8280841" y="2729230"/>
            <a:ext cx="535940" cy="109474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B5A1444E-721F-7263-DF95-6C4BDF97A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939" y="635000"/>
            <a:ext cx="535940" cy="107188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26662FA-CF6E-65AE-F941-CBCDFE8846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"/>
          <a:stretch/>
        </p:blipFill>
        <p:spPr>
          <a:xfrm flipV="1">
            <a:off x="8792749" y="1680210"/>
            <a:ext cx="522019" cy="107188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A89FB325-9B3B-F400-CD8F-0BE002267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939" y="2752090"/>
            <a:ext cx="535940" cy="107188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BED8DB4-0737-B3D8-7CA2-AFB221F49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24879" y="623570"/>
            <a:ext cx="535940" cy="1071880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CF4AAF72-A9BE-B101-D1F1-8FC451BB17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"/>
          <a:stretch/>
        </p:blipFill>
        <p:spPr>
          <a:xfrm flipH="1" flipV="1">
            <a:off x="9314768" y="1680210"/>
            <a:ext cx="535940" cy="104902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EA286294-71F8-50B5-1860-9CBA6FB17B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"/>
          <a:stretch/>
        </p:blipFill>
        <p:spPr>
          <a:xfrm flipH="1">
            <a:off x="9300847" y="2729230"/>
            <a:ext cx="535940" cy="10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50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36889</TotalTime>
  <Words>6</Words>
  <Application>Microsoft Office PowerPoint</Application>
  <PresentationFormat>ワイド画面</PresentationFormat>
  <Paragraphs>3</Paragraphs>
  <Slides>33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38" baseType="lpstr">
      <vt:lpstr>マキナス 4 Square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wattz</dc:creator>
  <cp:lastModifiedBy>wattz</cp:lastModifiedBy>
  <cp:revision>44</cp:revision>
  <dcterms:created xsi:type="dcterms:W3CDTF">2024-04-17T12:35:45Z</dcterms:created>
  <dcterms:modified xsi:type="dcterms:W3CDTF">2024-08-04T12:15:54Z</dcterms:modified>
</cp:coreProperties>
</file>